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58" r:id="rId4"/>
    <p:sldId id="260" r:id="rId5"/>
    <p:sldId id="266" r:id="rId6"/>
    <p:sldId id="285" r:id="rId7"/>
    <p:sldId id="265" r:id="rId8"/>
    <p:sldId id="267" r:id="rId9"/>
    <p:sldId id="287" r:id="rId10"/>
    <p:sldId id="288" r:id="rId11"/>
    <p:sldId id="277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bcMPGyPr8k" TargetMode="External"/><Relationship Id="rId1" Type="http://schemas.openxmlformats.org/officeDocument/2006/relationships/hyperlink" Target="https://www.internetlivestats.com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.com/" TargetMode="External"/><Relationship Id="rId2" Type="http://schemas.openxmlformats.org/officeDocument/2006/relationships/hyperlink" Target="https://www.golabz.eu/labs" TargetMode="External"/><Relationship Id="rId1" Type="http://schemas.openxmlformats.org/officeDocument/2006/relationships/hyperlink" Target="https://www.google.ro/intl/ro/earth/" TargetMode="External"/><Relationship Id="rId6" Type="http://schemas.openxmlformats.org/officeDocument/2006/relationships/hyperlink" Target="https://phet.colorado.edu/" TargetMode="External"/><Relationship Id="rId5" Type="http://schemas.openxmlformats.org/officeDocument/2006/relationships/hyperlink" Target="http://www.101science.com/biology.htm#Biology%20Laboratory" TargetMode="External"/><Relationship Id="rId4" Type="http://schemas.openxmlformats.org/officeDocument/2006/relationships/hyperlink" Target="http://chemcollective.org/" TargetMode="External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hyperlink" Target="https://puzzlemaker.discoveryeducation.com/" TargetMode="External"/><Relationship Id="rId13" Type="http://schemas.openxmlformats.org/officeDocument/2006/relationships/hyperlink" Target="https://sketch.io/" TargetMode="External"/><Relationship Id="rId18" Type="http://schemas.openxmlformats.org/officeDocument/2006/relationships/hyperlink" Target="https://www.storyboardthat.com/" TargetMode="External"/><Relationship Id="rId3" Type="http://schemas.openxmlformats.org/officeDocument/2006/relationships/hyperlink" Target="https://www.tinkercad.com/" TargetMode="External"/><Relationship Id="rId7" Type="http://schemas.openxmlformats.org/officeDocument/2006/relationships/hyperlink" Target="https://wordart.com/my-word-art" TargetMode="External"/><Relationship Id="rId12" Type="http://schemas.openxmlformats.org/officeDocument/2006/relationships/hyperlink" Target="https://www.popplet.com/" TargetMode="External"/><Relationship Id="rId17" Type="http://schemas.openxmlformats.org/officeDocument/2006/relationships/hyperlink" Target="https://animoto.com/" TargetMode="External"/><Relationship Id="rId2" Type="http://schemas.openxmlformats.org/officeDocument/2006/relationships/hyperlink" Target="https://www.gimp.org/" TargetMode="External"/><Relationship Id="rId16" Type="http://schemas.openxmlformats.org/officeDocument/2006/relationships/hyperlink" Target="https://www.nasa.gov/podcasts" TargetMode="External"/><Relationship Id="rId1" Type="http://schemas.openxmlformats.org/officeDocument/2006/relationships/hyperlink" Target="https://www.photopea.com/" TargetMode="External"/><Relationship Id="rId6" Type="http://schemas.openxmlformats.org/officeDocument/2006/relationships/hyperlink" Target="https://flipbooks.fleepit.com/" TargetMode="External"/><Relationship Id="rId11" Type="http://schemas.openxmlformats.org/officeDocument/2006/relationships/hyperlink" Target="https://bubbl.us/" TargetMode="External"/><Relationship Id="rId5" Type="http://schemas.openxmlformats.org/officeDocument/2006/relationships/hyperlink" Target="https://www.online-convert.com/" TargetMode="External"/><Relationship Id="rId15" Type="http://schemas.openxmlformats.org/officeDocument/2006/relationships/hyperlink" Target="https://www.youtube.com/" TargetMode="External"/><Relationship Id="rId10" Type="http://schemas.openxmlformats.org/officeDocument/2006/relationships/hyperlink" Target="https://sketch.io/sketchpad/" TargetMode="External"/><Relationship Id="rId19" Type="http://schemas.openxmlformats.org/officeDocument/2006/relationships/hyperlink" Target="https://wonderunit.com/storyboarder/" TargetMode="External"/><Relationship Id="rId4" Type="http://schemas.openxmlformats.org/officeDocument/2006/relationships/hyperlink" Target="https://flipgrid.com/" TargetMode="External"/><Relationship Id="rId9" Type="http://schemas.openxmlformats.org/officeDocument/2006/relationships/hyperlink" Target="https://wordwall.net/" TargetMode="External"/><Relationship Id="rId14" Type="http://schemas.openxmlformats.org/officeDocument/2006/relationships/hyperlink" Target="https://podcasts.google.com/" TargetMode="Externa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hyperlink" Target="http://chemcollective.org/vlabs" TargetMode="External"/><Relationship Id="rId3" Type="http://schemas.openxmlformats.org/officeDocument/2006/relationships/hyperlink" Target="https://www.khanacademy.org/teachers" TargetMode="External"/><Relationship Id="rId7" Type="http://schemas.openxmlformats.org/officeDocument/2006/relationships/hyperlink" Target="https://www.wolfram.com/" TargetMode="External"/><Relationship Id="rId12" Type="http://schemas.openxmlformats.org/officeDocument/2006/relationships/hyperlink" Target="https://padlet.com/" TargetMode="External"/><Relationship Id="rId2" Type="http://schemas.openxmlformats.org/officeDocument/2006/relationships/hyperlink" Target="https://www.ixl.com/" TargetMode="External"/><Relationship Id="rId1" Type="http://schemas.openxmlformats.org/officeDocument/2006/relationships/hyperlink" Target="https://www.geogebra.org/" TargetMode="External"/><Relationship Id="rId6" Type="http://schemas.openxmlformats.org/officeDocument/2006/relationships/hyperlink" Target="https://phet.colorado.edu/ro/simulations/filter?sort=alpha&amp;view=grid" TargetMode="External"/><Relationship Id="rId11" Type="http://schemas.openxmlformats.org/officeDocument/2006/relationships/hyperlink" Target="http://www.vtility.net/" TargetMode="External"/><Relationship Id="rId5" Type="http://schemas.openxmlformats.org/officeDocument/2006/relationships/hyperlink" Target="https://digg.com/" TargetMode="External"/><Relationship Id="rId10" Type="http://schemas.openxmlformats.org/officeDocument/2006/relationships/hyperlink" Target="https://www.twiddla.com/" TargetMode="External"/><Relationship Id="rId4" Type="http://schemas.openxmlformats.org/officeDocument/2006/relationships/hyperlink" Target="https://www.diigo.com/" TargetMode="External"/><Relationship Id="rId9" Type="http://schemas.openxmlformats.org/officeDocument/2006/relationships/hyperlink" Target="https://www.univrse.ro/educatie360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bcMPGyPr8k" TargetMode="External"/><Relationship Id="rId1" Type="http://schemas.openxmlformats.org/officeDocument/2006/relationships/hyperlink" Target="https://www.internetlivestats.com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.com/" TargetMode="External"/><Relationship Id="rId2" Type="http://schemas.openxmlformats.org/officeDocument/2006/relationships/hyperlink" Target="https://www.golabz.eu/labs" TargetMode="External"/><Relationship Id="rId1" Type="http://schemas.openxmlformats.org/officeDocument/2006/relationships/hyperlink" Target="https://www.google.ro/intl/ro/earth/" TargetMode="External"/><Relationship Id="rId6" Type="http://schemas.openxmlformats.org/officeDocument/2006/relationships/hyperlink" Target="https://phet.colorado.edu/" TargetMode="External"/><Relationship Id="rId5" Type="http://schemas.openxmlformats.org/officeDocument/2006/relationships/hyperlink" Target="http://www.101science.com/biology.htm#Biology%20Laboratory" TargetMode="External"/><Relationship Id="rId4" Type="http://schemas.openxmlformats.org/officeDocument/2006/relationships/hyperlink" Target="http://chemcollective.org/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nkercad.com/" TargetMode="External"/><Relationship Id="rId13" Type="http://schemas.openxmlformats.org/officeDocument/2006/relationships/hyperlink" Target="https://flipgrid.com/" TargetMode="External"/><Relationship Id="rId18" Type="http://schemas.openxmlformats.org/officeDocument/2006/relationships/hyperlink" Target="https://www.storyboardthat.com/" TargetMode="External"/><Relationship Id="rId3" Type="http://schemas.openxmlformats.org/officeDocument/2006/relationships/hyperlink" Target="https://wordart.com/my-word-art" TargetMode="External"/><Relationship Id="rId7" Type="http://schemas.openxmlformats.org/officeDocument/2006/relationships/hyperlink" Target="https://www.gimp.org/" TargetMode="External"/><Relationship Id="rId12" Type="http://schemas.openxmlformats.org/officeDocument/2006/relationships/hyperlink" Target="https://sketch.io/" TargetMode="External"/><Relationship Id="rId17" Type="http://schemas.openxmlformats.org/officeDocument/2006/relationships/hyperlink" Target="https://animoto.com/" TargetMode="External"/><Relationship Id="rId2" Type="http://schemas.openxmlformats.org/officeDocument/2006/relationships/hyperlink" Target="https://flipbooks.fleepit.com/" TargetMode="External"/><Relationship Id="rId16" Type="http://schemas.openxmlformats.org/officeDocument/2006/relationships/hyperlink" Target="https://www.nasa.gov/podcasts" TargetMode="External"/><Relationship Id="rId1" Type="http://schemas.openxmlformats.org/officeDocument/2006/relationships/hyperlink" Target="https://www.online-convert.com/" TargetMode="External"/><Relationship Id="rId6" Type="http://schemas.openxmlformats.org/officeDocument/2006/relationships/hyperlink" Target="https://www.photopea.com/" TargetMode="External"/><Relationship Id="rId11" Type="http://schemas.openxmlformats.org/officeDocument/2006/relationships/hyperlink" Target="https://www.popplet.com/" TargetMode="External"/><Relationship Id="rId5" Type="http://schemas.openxmlformats.org/officeDocument/2006/relationships/hyperlink" Target="https://wordwall.net/" TargetMode="External"/><Relationship Id="rId15" Type="http://schemas.openxmlformats.org/officeDocument/2006/relationships/hyperlink" Target="https://www.youtube.com/" TargetMode="External"/><Relationship Id="rId10" Type="http://schemas.openxmlformats.org/officeDocument/2006/relationships/hyperlink" Target="https://bubbl.us/" TargetMode="External"/><Relationship Id="rId19" Type="http://schemas.openxmlformats.org/officeDocument/2006/relationships/hyperlink" Target="https://wonderunit.com/storyboarder/" TargetMode="External"/><Relationship Id="rId4" Type="http://schemas.openxmlformats.org/officeDocument/2006/relationships/hyperlink" Target="https://puzzlemaker.discoveryeducation.com/" TargetMode="External"/><Relationship Id="rId9" Type="http://schemas.openxmlformats.org/officeDocument/2006/relationships/hyperlink" Target="https://sketch.io/sketchpad/" TargetMode="External"/><Relationship Id="rId14" Type="http://schemas.openxmlformats.org/officeDocument/2006/relationships/hyperlink" Target="https://podcasts.google.com/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ility.net/" TargetMode="External"/><Relationship Id="rId3" Type="http://schemas.openxmlformats.org/officeDocument/2006/relationships/hyperlink" Target="https://www.ixl.com/" TargetMode="External"/><Relationship Id="rId7" Type="http://schemas.openxmlformats.org/officeDocument/2006/relationships/hyperlink" Target="https://www.univrse.ro/educatie360" TargetMode="External"/><Relationship Id="rId12" Type="http://schemas.openxmlformats.org/officeDocument/2006/relationships/hyperlink" Target="https://digg.com/" TargetMode="External"/><Relationship Id="rId2" Type="http://schemas.openxmlformats.org/officeDocument/2006/relationships/hyperlink" Target="https://www.geogebra.org/" TargetMode="External"/><Relationship Id="rId1" Type="http://schemas.openxmlformats.org/officeDocument/2006/relationships/hyperlink" Target="https://www.khanacademy.org/teachers" TargetMode="External"/><Relationship Id="rId6" Type="http://schemas.openxmlformats.org/officeDocument/2006/relationships/hyperlink" Target="http://chemcollective.org/vlabs" TargetMode="External"/><Relationship Id="rId11" Type="http://schemas.openxmlformats.org/officeDocument/2006/relationships/hyperlink" Target="https://www.diigo.com/" TargetMode="External"/><Relationship Id="rId5" Type="http://schemas.openxmlformats.org/officeDocument/2006/relationships/hyperlink" Target="https://www.wolfram.com/" TargetMode="External"/><Relationship Id="rId10" Type="http://schemas.openxmlformats.org/officeDocument/2006/relationships/hyperlink" Target="https://padlet.com/" TargetMode="External"/><Relationship Id="rId4" Type="http://schemas.openxmlformats.org/officeDocument/2006/relationships/hyperlink" Target="https://phet.colorado.edu/ro/simulations/filter?sort=alpha&amp;view=grid" TargetMode="External"/><Relationship Id="rId9" Type="http://schemas.openxmlformats.org/officeDocument/2006/relationships/hyperlink" Target="https://www.twiddl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2C39D-3600-4C78-B811-B88387E4601C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9CBD09-7979-49FD-87FF-1ED492D9B4F0}">
      <dgm:prSet/>
      <dgm:spPr/>
      <dgm:t>
        <a:bodyPr/>
        <a:lstStyle/>
        <a:p>
          <a:r>
            <a:rPr lang="ro-RO" dirty="0"/>
            <a:t>Beneficii și</a:t>
          </a:r>
          <a:r>
            <a:rPr lang="en-US" dirty="0"/>
            <a:t> </a:t>
          </a:r>
          <a:r>
            <a:rPr lang="ro-RO" dirty="0"/>
            <a:t>bariere ale utilizării </a:t>
          </a:r>
          <a:r>
            <a:rPr lang="en-US" dirty="0" err="1"/>
            <a:t>tehnologiei</a:t>
          </a:r>
          <a:r>
            <a:rPr lang="ro-RO" dirty="0"/>
            <a:t> în educație</a:t>
          </a:r>
          <a:endParaRPr lang="en-US" dirty="0"/>
        </a:p>
      </dgm:t>
    </dgm:pt>
    <dgm:pt modelId="{C74745B8-ECA6-4E15-BC55-88EAD651B818}" type="parTrans" cxnId="{57956989-CA4F-4CFA-84BE-6D5E00B64A34}">
      <dgm:prSet/>
      <dgm:spPr/>
      <dgm:t>
        <a:bodyPr/>
        <a:lstStyle/>
        <a:p>
          <a:endParaRPr lang="en-US"/>
        </a:p>
      </dgm:t>
    </dgm:pt>
    <dgm:pt modelId="{93BEA76B-5C19-47EC-85A6-F2848F5EF008}" type="sibTrans" cxnId="{57956989-CA4F-4CFA-84BE-6D5E00B64A34}">
      <dgm:prSet/>
      <dgm:spPr/>
      <dgm:t>
        <a:bodyPr/>
        <a:lstStyle/>
        <a:p>
          <a:endParaRPr lang="en-US"/>
        </a:p>
      </dgm:t>
    </dgm:pt>
    <dgm:pt modelId="{25903322-840E-453D-9D3A-BC73D4E662E9}">
      <dgm:prSet/>
      <dgm:spPr/>
      <dgm:t>
        <a:bodyPr/>
        <a:lstStyle/>
        <a:p>
          <a:r>
            <a:rPr lang="ro-RO" dirty="0"/>
            <a:t>Exemple de soluții TIC specifice stilurilor de învățare</a:t>
          </a:r>
          <a:endParaRPr lang="en-US" dirty="0"/>
        </a:p>
      </dgm:t>
    </dgm:pt>
    <dgm:pt modelId="{30E03775-DFC9-4B5D-A8A1-2A06254128AD}" type="parTrans" cxnId="{47AF5FC0-956A-4359-88AD-58D468833886}">
      <dgm:prSet/>
      <dgm:spPr/>
      <dgm:t>
        <a:bodyPr/>
        <a:lstStyle/>
        <a:p>
          <a:endParaRPr lang="en-US"/>
        </a:p>
      </dgm:t>
    </dgm:pt>
    <dgm:pt modelId="{48F951EC-D559-4767-A138-4A06EB79392F}" type="sibTrans" cxnId="{47AF5FC0-956A-4359-88AD-58D468833886}">
      <dgm:prSet/>
      <dgm:spPr/>
      <dgm:t>
        <a:bodyPr/>
        <a:lstStyle/>
        <a:p>
          <a:endParaRPr lang="en-US"/>
        </a:p>
      </dgm:t>
    </dgm:pt>
    <dgm:pt modelId="{6379B27C-10BC-4B88-8D41-82CB5C637EE1}">
      <dgm:prSet/>
      <dgm:spPr/>
      <dgm:t>
        <a:bodyPr/>
        <a:lstStyle/>
        <a:p>
          <a:r>
            <a:rPr lang="ro-RO" dirty="0"/>
            <a:t>Exemple de metode didactice implementate folosind TIC</a:t>
          </a:r>
          <a:endParaRPr lang="en-US" dirty="0"/>
        </a:p>
      </dgm:t>
    </dgm:pt>
    <dgm:pt modelId="{2212E63A-4D42-4AAD-9C00-67733078056A}" type="parTrans" cxnId="{3FDDC521-F508-4784-9EAB-DD13BF411044}">
      <dgm:prSet/>
      <dgm:spPr/>
      <dgm:t>
        <a:bodyPr/>
        <a:lstStyle/>
        <a:p>
          <a:endParaRPr lang="en-US"/>
        </a:p>
      </dgm:t>
    </dgm:pt>
    <dgm:pt modelId="{A9BB1BA5-83FD-461B-9EBF-26B5812BBE10}" type="sibTrans" cxnId="{3FDDC521-F508-4784-9EAB-DD13BF411044}">
      <dgm:prSet/>
      <dgm:spPr/>
      <dgm:t>
        <a:bodyPr/>
        <a:lstStyle/>
        <a:p>
          <a:endParaRPr lang="en-US"/>
        </a:p>
      </dgm:t>
    </dgm:pt>
    <dgm:pt modelId="{4B326125-D84E-4864-A4B4-E82B977BCB55}">
      <dgm:prSet/>
      <dgm:spPr/>
      <dgm:t>
        <a:bodyPr/>
        <a:lstStyle/>
        <a:p>
          <a:r>
            <a:rPr lang="ro-RO"/>
            <a:t>Plan de lecție – exemplu, aspecte privind pașii necesari planificării lecțiilor.</a:t>
          </a:r>
          <a:endParaRPr lang="en-US"/>
        </a:p>
      </dgm:t>
    </dgm:pt>
    <dgm:pt modelId="{318F8084-581F-45A0-98D8-369B1ED534DE}" type="parTrans" cxnId="{CD665CF1-527F-4BA7-BC67-C65CEA6F09A9}">
      <dgm:prSet/>
      <dgm:spPr/>
      <dgm:t>
        <a:bodyPr/>
        <a:lstStyle/>
        <a:p>
          <a:endParaRPr lang="en-US"/>
        </a:p>
      </dgm:t>
    </dgm:pt>
    <dgm:pt modelId="{98E8A291-1A2A-4E4F-9AF0-32478BCB30B7}" type="sibTrans" cxnId="{CD665CF1-527F-4BA7-BC67-C65CEA6F09A9}">
      <dgm:prSet/>
      <dgm:spPr/>
      <dgm:t>
        <a:bodyPr/>
        <a:lstStyle/>
        <a:p>
          <a:endParaRPr lang="en-US"/>
        </a:p>
      </dgm:t>
    </dgm:pt>
    <dgm:pt modelId="{520D9CD3-2A60-4DD1-81A5-0EE11FF1A085}">
      <dgm:prSet/>
      <dgm:spPr/>
      <dgm:t>
        <a:bodyPr/>
        <a:lstStyle/>
        <a:p>
          <a:r>
            <a:rPr lang="en-US" dirty="0"/>
            <a:t>M</a:t>
          </a:r>
          <a:r>
            <a:rPr lang="ro-RO" dirty="0"/>
            <a:t>aterial</a:t>
          </a:r>
          <a:r>
            <a:rPr lang="en-US" dirty="0"/>
            <a:t>e</a:t>
          </a:r>
          <a:r>
            <a:rPr lang="ro-RO" dirty="0"/>
            <a:t> educațional</a:t>
          </a:r>
          <a:r>
            <a:rPr lang="en-US" dirty="0"/>
            <a:t>e</a:t>
          </a:r>
          <a:r>
            <a:rPr lang="ro-RO" dirty="0"/>
            <a:t> pentru furnizarea online – exemplificare și aplicație practică.</a:t>
          </a:r>
          <a:endParaRPr lang="en-US" dirty="0"/>
        </a:p>
      </dgm:t>
    </dgm:pt>
    <dgm:pt modelId="{1BC8FA9E-3908-4E69-B6B8-8408D7ABFE8B}" type="parTrans" cxnId="{338E4495-AD9A-49CE-BBC4-E1175FBB6871}">
      <dgm:prSet/>
      <dgm:spPr/>
      <dgm:t>
        <a:bodyPr/>
        <a:lstStyle/>
        <a:p>
          <a:endParaRPr lang="en-US"/>
        </a:p>
      </dgm:t>
    </dgm:pt>
    <dgm:pt modelId="{7F0C41B9-6B30-4CAE-A6FA-DC0D8639FE83}" type="sibTrans" cxnId="{338E4495-AD9A-49CE-BBC4-E1175FBB6871}">
      <dgm:prSet/>
      <dgm:spPr/>
      <dgm:t>
        <a:bodyPr/>
        <a:lstStyle/>
        <a:p>
          <a:endParaRPr lang="en-US"/>
        </a:p>
      </dgm:t>
    </dgm:pt>
    <dgm:pt modelId="{C43F085D-5A3C-417C-BE9A-DDF2798F77E7}" type="pres">
      <dgm:prSet presAssocID="{2BA2C39D-3600-4C78-B811-B88387E4601C}" presName="linear" presStyleCnt="0">
        <dgm:presLayoutVars>
          <dgm:animLvl val="lvl"/>
          <dgm:resizeHandles val="exact"/>
        </dgm:presLayoutVars>
      </dgm:prSet>
      <dgm:spPr/>
    </dgm:pt>
    <dgm:pt modelId="{3F1823F9-1538-47D2-9FF3-B1F177BF6947}" type="pres">
      <dgm:prSet presAssocID="{3D9CBD09-7979-49FD-87FF-1ED492D9B4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F83ED6-EF9F-427D-813D-E41C3B69D4DA}" type="pres">
      <dgm:prSet presAssocID="{93BEA76B-5C19-47EC-85A6-F2848F5EF008}" presName="spacer" presStyleCnt="0"/>
      <dgm:spPr/>
    </dgm:pt>
    <dgm:pt modelId="{B154B3C9-B2D9-41EA-AB30-92B4F42B393B}" type="pres">
      <dgm:prSet presAssocID="{25903322-840E-453D-9D3A-BC73D4E662E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1ABA63-7F4D-4CE6-B4EF-AFDDC5BAE49A}" type="pres">
      <dgm:prSet presAssocID="{48F951EC-D559-4767-A138-4A06EB79392F}" presName="spacer" presStyleCnt="0"/>
      <dgm:spPr/>
    </dgm:pt>
    <dgm:pt modelId="{BC20721D-6BA9-4159-AAA5-F55D435F41C8}" type="pres">
      <dgm:prSet presAssocID="{6379B27C-10BC-4B88-8D41-82CB5C637E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B7C299A-7A37-4521-AE4D-DD4E6205324F}" type="pres">
      <dgm:prSet presAssocID="{A9BB1BA5-83FD-461B-9EBF-26B5812BBE10}" presName="spacer" presStyleCnt="0"/>
      <dgm:spPr/>
    </dgm:pt>
    <dgm:pt modelId="{64D1057F-2AA1-4EF7-BFD1-10BECD2FC8D4}" type="pres">
      <dgm:prSet presAssocID="{4B326125-D84E-4864-A4B4-E82B977BCB5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9ADA9A-7E87-4DDA-85B3-322810C74056}" type="pres">
      <dgm:prSet presAssocID="{98E8A291-1A2A-4E4F-9AF0-32478BCB30B7}" presName="spacer" presStyleCnt="0"/>
      <dgm:spPr/>
    </dgm:pt>
    <dgm:pt modelId="{F0CABFCA-B9DE-401C-A136-122A57EFC4A8}" type="pres">
      <dgm:prSet presAssocID="{520D9CD3-2A60-4DD1-81A5-0EE11FF1A085}" presName="parentText" presStyleLbl="node1" presStyleIdx="4" presStyleCnt="5" custLinFactNeighborX="-16237" custLinFactNeighborY="-66131">
        <dgm:presLayoutVars>
          <dgm:chMax val="0"/>
          <dgm:bulletEnabled val="1"/>
        </dgm:presLayoutVars>
      </dgm:prSet>
      <dgm:spPr/>
    </dgm:pt>
  </dgm:ptLst>
  <dgm:cxnLst>
    <dgm:cxn modelId="{74C3EA08-0130-43FE-BD12-0C9805D2738E}" type="presOf" srcId="{520D9CD3-2A60-4DD1-81A5-0EE11FF1A085}" destId="{F0CABFCA-B9DE-401C-A136-122A57EFC4A8}" srcOrd="0" destOrd="0" presId="urn:microsoft.com/office/officeart/2005/8/layout/vList2"/>
    <dgm:cxn modelId="{3FDDC521-F508-4784-9EAB-DD13BF411044}" srcId="{2BA2C39D-3600-4C78-B811-B88387E4601C}" destId="{6379B27C-10BC-4B88-8D41-82CB5C637EE1}" srcOrd="2" destOrd="0" parTransId="{2212E63A-4D42-4AAD-9C00-67733078056A}" sibTransId="{A9BB1BA5-83FD-461B-9EBF-26B5812BBE10}"/>
    <dgm:cxn modelId="{82339E24-B381-4948-822D-9E7BBD742052}" type="presOf" srcId="{2BA2C39D-3600-4C78-B811-B88387E4601C}" destId="{C43F085D-5A3C-417C-BE9A-DDF2798F77E7}" srcOrd="0" destOrd="0" presId="urn:microsoft.com/office/officeart/2005/8/layout/vList2"/>
    <dgm:cxn modelId="{57956989-CA4F-4CFA-84BE-6D5E00B64A34}" srcId="{2BA2C39D-3600-4C78-B811-B88387E4601C}" destId="{3D9CBD09-7979-49FD-87FF-1ED492D9B4F0}" srcOrd="0" destOrd="0" parTransId="{C74745B8-ECA6-4E15-BC55-88EAD651B818}" sibTransId="{93BEA76B-5C19-47EC-85A6-F2848F5EF008}"/>
    <dgm:cxn modelId="{9E188E8B-614C-4186-8937-9E88389CA236}" type="presOf" srcId="{3D9CBD09-7979-49FD-87FF-1ED492D9B4F0}" destId="{3F1823F9-1538-47D2-9FF3-B1F177BF6947}" srcOrd="0" destOrd="0" presId="urn:microsoft.com/office/officeart/2005/8/layout/vList2"/>
    <dgm:cxn modelId="{338E4495-AD9A-49CE-BBC4-E1175FBB6871}" srcId="{2BA2C39D-3600-4C78-B811-B88387E4601C}" destId="{520D9CD3-2A60-4DD1-81A5-0EE11FF1A085}" srcOrd="4" destOrd="0" parTransId="{1BC8FA9E-3908-4E69-B6B8-8408D7ABFE8B}" sibTransId="{7F0C41B9-6B30-4CAE-A6FA-DC0D8639FE83}"/>
    <dgm:cxn modelId="{73886FAB-EF40-423C-9B8D-417AEF218C1B}" type="presOf" srcId="{6379B27C-10BC-4B88-8D41-82CB5C637EE1}" destId="{BC20721D-6BA9-4159-AAA5-F55D435F41C8}" srcOrd="0" destOrd="0" presId="urn:microsoft.com/office/officeart/2005/8/layout/vList2"/>
    <dgm:cxn modelId="{47AF5FC0-956A-4359-88AD-58D468833886}" srcId="{2BA2C39D-3600-4C78-B811-B88387E4601C}" destId="{25903322-840E-453D-9D3A-BC73D4E662E9}" srcOrd="1" destOrd="0" parTransId="{30E03775-DFC9-4B5D-A8A1-2A06254128AD}" sibTransId="{48F951EC-D559-4767-A138-4A06EB79392F}"/>
    <dgm:cxn modelId="{5D71B0C5-1362-4AA5-87B5-E8CD39941437}" type="presOf" srcId="{25903322-840E-453D-9D3A-BC73D4E662E9}" destId="{B154B3C9-B2D9-41EA-AB30-92B4F42B393B}" srcOrd="0" destOrd="0" presId="urn:microsoft.com/office/officeart/2005/8/layout/vList2"/>
    <dgm:cxn modelId="{0FC79ECC-078D-4969-B500-E44053CB6A64}" type="presOf" srcId="{4B326125-D84E-4864-A4B4-E82B977BCB55}" destId="{64D1057F-2AA1-4EF7-BFD1-10BECD2FC8D4}" srcOrd="0" destOrd="0" presId="urn:microsoft.com/office/officeart/2005/8/layout/vList2"/>
    <dgm:cxn modelId="{CD665CF1-527F-4BA7-BC67-C65CEA6F09A9}" srcId="{2BA2C39D-3600-4C78-B811-B88387E4601C}" destId="{4B326125-D84E-4864-A4B4-E82B977BCB55}" srcOrd="3" destOrd="0" parTransId="{318F8084-581F-45A0-98D8-369B1ED534DE}" sibTransId="{98E8A291-1A2A-4E4F-9AF0-32478BCB30B7}"/>
    <dgm:cxn modelId="{90897D38-E95E-470D-85AC-51423B3921EE}" type="presParOf" srcId="{C43F085D-5A3C-417C-BE9A-DDF2798F77E7}" destId="{3F1823F9-1538-47D2-9FF3-B1F177BF6947}" srcOrd="0" destOrd="0" presId="urn:microsoft.com/office/officeart/2005/8/layout/vList2"/>
    <dgm:cxn modelId="{2C56A0BC-489E-45FA-8CFC-CFBEFB205517}" type="presParOf" srcId="{C43F085D-5A3C-417C-BE9A-DDF2798F77E7}" destId="{08F83ED6-EF9F-427D-813D-E41C3B69D4DA}" srcOrd="1" destOrd="0" presId="urn:microsoft.com/office/officeart/2005/8/layout/vList2"/>
    <dgm:cxn modelId="{F1F8DADF-43D8-4610-80EF-9151F4D0D4C5}" type="presParOf" srcId="{C43F085D-5A3C-417C-BE9A-DDF2798F77E7}" destId="{B154B3C9-B2D9-41EA-AB30-92B4F42B393B}" srcOrd="2" destOrd="0" presId="urn:microsoft.com/office/officeart/2005/8/layout/vList2"/>
    <dgm:cxn modelId="{508175C4-DF3B-4B1D-89A9-B4E8271DB943}" type="presParOf" srcId="{C43F085D-5A3C-417C-BE9A-DDF2798F77E7}" destId="{521ABA63-7F4D-4CE6-B4EF-AFDDC5BAE49A}" srcOrd="3" destOrd="0" presId="urn:microsoft.com/office/officeart/2005/8/layout/vList2"/>
    <dgm:cxn modelId="{FF17DB30-BD16-459E-98F8-AE51AE44B1CA}" type="presParOf" srcId="{C43F085D-5A3C-417C-BE9A-DDF2798F77E7}" destId="{BC20721D-6BA9-4159-AAA5-F55D435F41C8}" srcOrd="4" destOrd="0" presId="urn:microsoft.com/office/officeart/2005/8/layout/vList2"/>
    <dgm:cxn modelId="{C89455D5-A7A6-4C32-8AD2-65603B24E7A8}" type="presParOf" srcId="{C43F085D-5A3C-417C-BE9A-DDF2798F77E7}" destId="{EB7C299A-7A37-4521-AE4D-DD4E6205324F}" srcOrd="5" destOrd="0" presId="urn:microsoft.com/office/officeart/2005/8/layout/vList2"/>
    <dgm:cxn modelId="{E86C2E71-7880-4A79-AB61-A546EC3FF47E}" type="presParOf" srcId="{C43F085D-5A3C-417C-BE9A-DDF2798F77E7}" destId="{64D1057F-2AA1-4EF7-BFD1-10BECD2FC8D4}" srcOrd="6" destOrd="0" presId="urn:microsoft.com/office/officeart/2005/8/layout/vList2"/>
    <dgm:cxn modelId="{5568C90A-3F73-4C4C-BEC8-C274618E53FD}" type="presParOf" srcId="{C43F085D-5A3C-417C-BE9A-DDF2798F77E7}" destId="{3C9ADA9A-7E87-4DDA-85B3-322810C74056}" srcOrd="7" destOrd="0" presId="urn:microsoft.com/office/officeart/2005/8/layout/vList2"/>
    <dgm:cxn modelId="{B19DFD6F-F63F-4482-AB67-072709BCEE91}" type="presParOf" srcId="{C43F085D-5A3C-417C-BE9A-DDF2798F77E7}" destId="{F0CABFCA-B9DE-401C-A136-122A57EFC4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633D8-744C-4CA0-975D-FF8C14AE544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1153B9-A58E-44BC-BF8C-5DA10E7BEDA9}">
      <dgm:prSet phldrT="[Text]"/>
      <dgm:spPr>
        <a:xfrm>
          <a:off x="3153929" y="93580"/>
          <a:ext cx="1432783" cy="85966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Furnizarea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unei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varietăți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formate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resurse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=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sprijinirea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diferitelor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stiluri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învățare / creșterea motivației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F7ABA7-79F5-4D02-8091-342F706B7AB5}" type="parTrans" cxnId="{43FF6C4C-FB3E-48DB-87DC-AC25D76D8463}">
      <dgm:prSet/>
      <dgm:spPr/>
      <dgm:t>
        <a:bodyPr/>
        <a:lstStyle/>
        <a:p>
          <a:pPr algn="ctr"/>
          <a:endParaRPr lang="en-US" b="1"/>
        </a:p>
      </dgm:t>
    </dgm:pt>
    <dgm:pt modelId="{71B788E8-A18E-47C6-AF34-05BACB0BD2D5}" type="sibTrans" cxnId="{43FF6C4C-FB3E-48DB-87DC-AC25D76D8463}">
      <dgm:prSet/>
      <dgm:spPr/>
      <dgm:t>
        <a:bodyPr/>
        <a:lstStyle/>
        <a:p>
          <a:endParaRPr lang="en-US" b="1"/>
        </a:p>
      </dgm:t>
    </dgm:pt>
    <dgm:pt modelId="{A703932C-C20A-4C1C-8358-3A014799BB78}">
      <dgm:prSet phldrT="[Text]"/>
      <dgm:spPr>
        <a:xfrm>
          <a:off x="4729990" y="93580"/>
          <a:ext cx="1432783" cy="85966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Îmbunătățirea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extinderea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mediilor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învățare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81F33A-AA28-49F6-AB16-028AD17311E9}" type="parTrans" cxnId="{49E6029C-92C6-447E-9D56-B2CC0053C8D4}">
      <dgm:prSet/>
      <dgm:spPr/>
      <dgm:t>
        <a:bodyPr/>
        <a:lstStyle/>
        <a:p>
          <a:pPr algn="ctr"/>
          <a:endParaRPr lang="en-US" b="1"/>
        </a:p>
      </dgm:t>
    </dgm:pt>
    <dgm:pt modelId="{5C4D6801-5D49-40D9-A4F0-03ABFC2710A4}" type="sibTrans" cxnId="{49E6029C-92C6-447E-9D56-B2CC0053C8D4}">
      <dgm:prSet/>
      <dgm:spPr/>
      <dgm:t>
        <a:bodyPr/>
        <a:lstStyle/>
        <a:p>
          <a:endParaRPr lang="en-US" b="1"/>
        </a:p>
      </dgm:t>
    </dgm:pt>
    <dgm:pt modelId="{3D8E75C3-8640-460D-8E12-CA4E592969AB}">
      <dgm:prSet phldrT="[Text]"/>
      <dgm:spPr>
        <a:xfrm>
          <a:off x="1806" y="1096529"/>
          <a:ext cx="1432783" cy="859669"/>
        </a:xfrm>
      </dgm:spPr>
      <dgm:t>
        <a:bodyPr/>
        <a:lstStyle/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Administrare mai eficientă activităților, a materialelor/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organizarea conținutului educațional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referin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ț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resursele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învățătii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/>
            </a:rPr>
            <a:t>https://www.internetlivestats.com/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8CD1B9C9-DA80-4A2D-B3AE-997480B83BB6}" type="parTrans" cxnId="{79C3BBD2-AEC6-4B56-91A3-C4BDF7EE2A1B}">
      <dgm:prSet/>
      <dgm:spPr/>
      <dgm:t>
        <a:bodyPr/>
        <a:lstStyle/>
        <a:p>
          <a:pPr algn="ctr"/>
          <a:endParaRPr lang="en-US" b="1"/>
        </a:p>
      </dgm:t>
    </dgm:pt>
    <dgm:pt modelId="{F16B8A79-4652-4006-9CD4-7E7D48BF0B1B}" type="sibTrans" cxnId="{79C3BBD2-AEC6-4B56-91A3-C4BDF7EE2A1B}">
      <dgm:prSet/>
      <dgm:spPr/>
      <dgm:t>
        <a:bodyPr/>
        <a:lstStyle/>
        <a:p>
          <a:endParaRPr lang="en-US" b="1"/>
        </a:p>
      </dgm:t>
    </dgm:pt>
    <dgm:pt modelId="{BA91DB5D-6D46-40DF-A46C-007448C55322}">
      <dgm:prSet phldrT="[Text]"/>
      <dgm:spPr>
        <a:xfrm>
          <a:off x="1577867" y="1096529"/>
          <a:ext cx="1432783" cy="85966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Sprijinirea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și eficientizarea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dezvoltării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profesionale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continue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=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dezvoltarea competențelor și  abilităților elevilor pentru secolului 21.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ro-RO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https://youtu.be/fbcMPGyPr8k</a:t>
          </a:r>
          <a:r>
            <a:rPr lang="en-US" dirty="0"/>
            <a:t> 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7C8469-D02A-4059-91FA-29D0A09C339E}" type="parTrans" cxnId="{56A306FB-9062-40E5-8894-E9BC99EB6376}">
      <dgm:prSet/>
      <dgm:spPr/>
      <dgm:t>
        <a:bodyPr/>
        <a:lstStyle/>
        <a:p>
          <a:pPr algn="ctr"/>
          <a:endParaRPr lang="en-US" b="1"/>
        </a:p>
      </dgm:t>
    </dgm:pt>
    <dgm:pt modelId="{E961D15A-F24A-4D8C-8D71-5F31365C679C}" type="sibTrans" cxnId="{56A306FB-9062-40E5-8894-E9BC99EB6376}">
      <dgm:prSet/>
      <dgm:spPr/>
      <dgm:t>
        <a:bodyPr/>
        <a:lstStyle/>
        <a:p>
          <a:endParaRPr lang="en-US" b="1"/>
        </a:p>
      </dgm:t>
    </dgm:pt>
    <dgm:pt modelId="{39B58ADB-8D71-4CC7-994C-97448E9D2B76}">
      <dgm:prSet phldrT="[Text]"/>
      <dgm:spPr>
        <a:xfrm>
          <a:off x="1806" y="93580"/>
          <a:ext cx="1432783" cy="859669"/>
        </a:xfrm>
      </dgm:spPr>
      <dgm:t>
        <a:bodyPr/>
        <a:lstStyle/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Suport pentru o varietate de strategii de predare / învățarea personalizată /evaluare + feedback îmbunătățit 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28C74F-414B-48EF-9FD0-229A34EE82AC}" type="sibTrans" cxnId="{AABBD6F2-599C-4CE0-9532-828EC352A743}">
      <dgm:prSet/>
      <dgm:spPr/>
      <dgm:t>
        <a:bodyPr/>
        <a:lstStyle/>
        <a:p>
          <a:endParaRPr lang="en-US" b="1"/>
        </a:p>
      </dgm:t>
    </dgm:pt>
    <dgm:pt modelId="{333E6C19-1BFC-4258-B1DC-3C68F8D46DC3}" type="parTrans" cxnId="{AABBD6F2-599C-4CE0-9532-828EC352A743}">
      <dgm:prSet/>
      <dgm:spPr/>
      <dgm:t>
        <a:bodyPr/>
        <a:lstStyle/>
        <a:p>
          <a:pPr algn="ctr"/>
          <a:endParaRPr lang="en-US" b="1"/>
        </a:p>
      </dgm:t>
    </dgm:pt>
    <dgm:pt modelId="{D02B28C5-3DAE-4205-9DF6-C67CF57DF04D}">
      <dgm:prSet phldrT="[Text]"/>
      <dgm:spPr>
        <a:xfrm>
          <a:off x="1577867" y="93580"/>
          <a:ext cx="1432783" cy="859669"/>
        </a:xfrm>
      </dgm:spPr>
      <dgm:t>
        <a:bodyPr/>
        <a:lstStyle/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Facilitarea accesului la resurse =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facilitarea accesului la învățare / alegerea ritmului de învățare 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BDD18A-FBA2-4766-ADD1-A0E68BB288F4}" type="parTrans" cxnId="{4B6509D9-992A-43FA-8612-5DF61E92A8E0}">
      <dgm:prSet/>
      <dgm:spPr/>
      <dgm:t>
        <a:bodyPr/>
        <a:lstStyle/>
        <a:p>
          <a:pPr algn="ctr"/>
          <a:endParaRPr lang="en-US"/>
        </a:p>
      </dgm:t>
    </dgm:pt>
    <dgm:pt modelId="{E9711115-9E1A-4667-8A36-495B325A4B0B}" type="sibTrans" cxnId="{4B6509D9-992A-43FA-8612-5DF61E92A8E0}">
      <dgm:prSet/>
      <dgm:spPr/>
      <dgm:t>
        <a:bodyPr/>
        <a:lstStyle/>
        <a:p>
          <a:endParaRPr lang="en-US"/>
        </a:p>
      </dgm:t>
    </dgm:pt>
    <dgm:pt modelId="{FBA3BD8E-0D87-4545-9103-44EBDEC1ED97}" type="pres">
      <dgm:prSet presAssocID="{E7D633D8-744C-4CA0-975D-FF8C14AE5444}" presName="diagram" presStyleCnt="0">
        <dgm:presLayoutVars>
          <dgm:dir/>
          <dgm:resizeHandles val="exact"/>
        </dgm:presLayoutVars>
      </dgm:prSet>
      <dgm:spPr/>
    </dgm:pt>
    <dgm:pt modelId="{ED2B5FC3-C2FC-474D-A748-69808A990A04}" type="pres">
      <dgm:prSet presAssocID="{39B58ADB-8D71-4CC7-994C-97448E9D2B76}" presName="node" presStyleLbl="node1" presStyleIdx="0" presStyleCnt="6">
        <dgm:presLayoutVars>
          <dgm:bulletEnabled val="1"/>
        </dgm:presLayoutVars>
      </dgm:prSet>
      <dgm:spPr/>
    </dgm:pt>
    <dgm:pt modelId="{2295C454-EA11-4D0D-987D-91C357DEF5B9}" type="pres">
      <dgm:prSet presAssocID="{0428C74F-414B-48EF-9FD0-229A34EE82AC}" presName="sibTrans" presStyleCnt="0"/>
      <dgm:spPr/>
    </dgm:pt>
    <dgm:pt modelId="{3CA9DBD0-60AB-4858-A077-F2A90A698D48}" type="pres">
      <dgm:prSet presAssocID="{D02B28C5-3DAE-4205-9DF6-C67CF57DF04D}" presName="node" presStyleLbl="node1" presStyleIdx="1" presStyleCnt="6">
        <dgm:presLayoutVars>
          <dgm:bulletEnabled val="1"/>
        </dgm:presLayoutVars>
      </dgm:prSet>
      <dgm:spPr/>
    </dgm:pt>
    <dgm:pt modelId="{8FBE51C0-27EA-4989-BB4C-43D651625A0A}" type="pres">
      <dgm:prSet presAssocID="{E9711115-9E1A-4667-8A36-495B325A4B0B}" presName="sibTrans" presStyleCnt="0"/>
      <dgm:spPr/>
    </dgm:pt>
    <dgm:pt modelId="{8BA8EF55-7983-4FFC-AE3D-91E54770027E}" type="pres">
      <dgm:prSet presAssocID="{BB1153B9-A58E-44BC-BF8C-5DA10E7BEDA9}" presName="node" presStyleLbl="node1" presStyleIdx="2" presStyleCnt="6">
        <dgm:presLayoutVars>
          <dgm:bulletEnabled val="1"/>
        </dgm:presLayoutVars>
      </dgm:prSet>
      <dgm:spPr/>
    </dgm:pt>
    <dgm:pt modelId="{7049A00D-983E-4587-B6E2-252D25C2F9C0}" type="pres">
      <dgm:prSet presAssocID="{71B788E8-A18E-47C6-AF34-05BACB0BD2D5}" presName="sibTrans" presStyleCnt="0"/>
      <dgm:spPr/>
    </dgm:pt>
    <dgm:pt modelId="{4D64FE5C-E728-463E-A40C-2AC7E453E130}" type="pres">
      <dgm:prSet presAssocID="{A703932C-C20A-4C1C-8358-3A014799BB78}" presName="node" presStyleLbl="node1" presStyleIdx="3" presStyleCnt="6">
        <dgm:presLayoutVars>
          <dgm:bulletEnabled val="1"/>
        </dgm:presLayoutVars>
      </dgm:prSet>
      <dgm:spPr/>
    </dgm:pt>
    <dgm:pt modelId="{DE1A54EB-36D9-4FD2-9012-DD90118C9713}" type="pres">
      <dgm:prSet presAssocID="{5C4D6801-5D49-40D9-A4F0-03ABFC2710A4}" presName="sibTrans" presStyleCnt="0"/>
      <dgm:spPr/>
    </dgm:pt>
    <dgm:pt modelId="{F12B1C1F-C487-4CBC-A1ED-A02627DED5E5}" type="pres">
      <dgm:prSet presAssocID="{3D8E75C3-8640-460D-8E12-CA4E592969AB}" presName="node" presStyleLbl="node1" presStyleIdx="4" presStyleCnt="6">
        <dgm:presLayoutVars>
          <dgm:bulletEnabled val="1"/>
        </dgm:presLayoutVars>
      </dgm:prSet>
      <dgm:spPr/>
    </dgm:pt>
    <dgm:pt modelId="{416DBD9E-A449-4C63-B11C-9A53AFFEDDFE}" type="pres">
      <dgm:prSet presAssocID="{F16B8A79-4652-4006-9CD4-7E7D48BF0B1B}" presName="sibTrans" presStyleCnt="0"/>
      <dgm:spPr/>
    </dgm:pt>
    <dgm:pt modelId="{0BB825A3-5ED5-4575-907D-AD1B1B912F5C}" type="pres">
      <dgm:prSet presAssocID="{BA91DB5D-6D46-40DF-A46C-007448C55322}" presName="node" presStyleLbl="node1" presStyleIdx="5" presStyleCnt="6">
        <dgm:presLayoutVars>
          <dgm:bulletEnabled val="1"/>
        </dgm:presLayoutVars>
      </dgm:prSet>
      <dgm:spPr/>
    </dgm:pt>
  </dgm:ptLst>
  <dgm:cxnLst>
    <dgm:cxn modelId="{31FF561A-B3FA-42B3-B5BF-E63B64FD26E1}" type="presOf" srcId="{BA91DB5D-6D46-40DF-A46C-007448C55322}" destId="{0BB825A3-5ED5-4575-907D-AD1B1B912F5C}" srcOrd="0" destOrd="0" presId="urn:microsoft.com/office/officeart/2005/8/layout/default"/>
    <dgm:cxn modelId="{43FF6C4C-FB3E-48DB-87DC-AC25D76D8463}" srcId="{E7D633D8-744C-4CA0-975D-FF8C14AE5444}" destId="{BB1153B9-A58E-44BC-BF8C-5DA10E7BEDA9}" srcOrd="2" destOrd="0" parTransId="{2CF7ABA7-79F5-4D02-8091-342F706B7AB5}" sibTransId="{71B788E8-A18E-47C6-AF34-05BACB0BD2D5}"/>
    <dgm:cxn modelId="{40531B76-11ED-4596-B14E-B86015B75B25}" type="presOf" srcId="{BB1153B9-A58E-44BC-BF8C-5DA10E7BEDA9}" destId="{8BA8EF55-7983-4FFC-AE3D-91E54770027E}" srcOrd="0" destOrd="0" presId="urn:microsoft.com/office/officeart/2005/8/layout/default"/>
    <dgm:cxn modelId="{4A3F607D-E697-4E4E-81CA-5D734F179D91}" type="presOf" srcId="{E7D633D8-744C-4CA0-975D-FF8C14AE5444}" destId="{FBA3BD8E-0D87-4545-9103-44EBDEC1ED97}" srcOrd="0" destOrd="0" presId="urn:microsoft.com/office/officeart/2005/8/layout/default"/>
    <dgm:cxn modelId="{5E155890-60F2-454E-8E42-A832636ECFE3}" type="presOf" srcId="{39B58ADB-8D71-4CC7-994C-97448E9D2B76}" destId="{ED2B5FC3-C2FC-474D-A748-69808A990A04}" srcOrd="0" destOrd="0" presId="urn:microsoft.com/office/officeart/2005/8/layout/default"/>
    <dgm:cxn modelId="{49E6029C-92C6-447E-9D56-B2CC0053C8D4}" srcId="{E7D633D8-744C-4CA0-975D-FF8C14AE5444}" destId="{A703932C-C20A-4C1C-8358-3A014799BB78}" srcOrd="3" destOrd="0" parTransId="{2C81F33A-AA28-49F6-AB16-028AD17311E9}" sibTransId="{5C4D6801-5D49-40D9-A4F0-03ABFC2710A4}"/>
    <dgm:cxn modelId="{452882B7-1E41-4C52-AE15-8E65301CBFA6}" type="presOf" srcId="{A703932C-C20A-4C1C-8358-3A014799BB78}" destId="{4D64FE5C-E728-463E-A40C-2AC7E453E130}" srcOrd="0" destOrd="0" presId="urn:microsoft.com/office/officeart/2005/8/layout/default"/>
    <dgm:cxn modelId="{A39EF9CC-29BC-4DEA-BB47-35B8FF1B92F2}" type="presOf" srcId="{3D8E75C3-8640-460D-8E12-CA4E592969AB}" destId="{F12B1C1F-C487-4CBC-A1ED-A02627DED5E5}" srcOrd="0" destOrd="0" presId="urn:microsoft.com/office/officeart/2005/8/layout/default"/>
    <dgm:cxn modelId="{79C3BBD2-AEC6-4B56-91A3-C4BDF7EE2A1B}" srcId="{E7D633D8-744C-4CA0-975D-FF8C14AE5444}" destId="{3D8E75C3-8640-460D-8E12-CA4E592969AB}" srcOrd="4" destOrd="0" parTransId="{8CD1B9C9-DA80-4A2D-B3AE-997480B83BB6}" sibTransId="{F16B8A79-4652-4006-9CD4-7E7D48BF0B1B}"/>
    <dgm:cxn modelId="{F6C935D5-7F53-4940-83AD-CC70916D7874}" type="presOf" srcId="{D02B28C5-3DAE-4205-9DF6-C67CF57DF04D}" destId="{3CA9DBD0-60AB-4858-A077-F2A90A698D48}" srcOrd="0" destOrd="0" presId="urn:microsoft.com/office/officeart/2005/8/layout/default"/>
    <dgm:cxn modelId="{4B6509D9-992A-43FA-8612-5DF61E92A8E0}" srcId="{E7D633D8-744C-4CA0-975D-FF8C14AE5444}" destId="{D02B28C5-3DAE-4205-9DF6-C67CF57DF04D}" srcOrd="1" destOrd="0" parTransId="{56BDD18A-FBA2-4766-ADD1-A0E68BB288F4}" sibTransId="{E9711115-9E1A-4667-8A36-495B325A4B0B}"/>
    <dgm:cxn modelId="{AABBD6F2-599C-4CE0-9532-828EC352A743}" srcId="{E7D633D8-744C-4CA0-975D-FF8C14AE5444}" destId="{39B58ADB-8D71-4CC7-994C-97448E9D2B76}" srcOrd="0" destOrd="0" parTransId="{333E6C19-1BFC-4258-B1DC-3C68F8D46DC3}" sibTransId="{0428C74F-414B-48EF-9FD0-229A34EE82AC}"/>
    <dgm:cxn modelId="{56A306FB-9062-40E5-8894-E9BC99EB6376}" srcId="{E7D633D8-744C-4CA0-975D-FF8C14AE5444}" destId="{BA91DB5D-6D46-40DF-A46C-007448C55322}" srcOrd="5" destOrd="0" parTransId="{687C8469-D02A-4059-91FA-29D0A09C339E}" sibTransId="{E961D15A-F24A-4D8C-8D71-5F31365C679C}"/>
    <dgm:cxn modelId="{BF1D9FC3-9ED2-4C63-A2F3-BB94C031A6F8}" type="presParOf" srcId="{FBA3BD8E-0D87-4545-9103-44EBDEC1ED97}" destId="{ED2B5FC3-C2FC-474D-A748-69808A990A04}" srcOrd="0" destOrd="0" presId="urn:microsoft.com/office/officeart/2005/8/layout/default"/>
    <dgm:cxn modelId="{026A54F3-574E-490A-AE02-8017818668C1}" type="presParOf" srcId="{FBA3BD8E-0D87-4545-9103-44EBDEC1ED97}" destId="{2295C454-EA11-4D0D-987D-91C357DEF5B9}" srcOrd="1" destOrd="0" presId="urn:microsoft.com/office/officeart/2005/8/layout/default"/>
    <dgm:cxn modelId="{8BD18466-6A5E-4F56-A267-59A2E002B77E}" type="presParOf" srcId="{FBA3BD8E-0D87-4545-9103-44EBDEC1ED97}" destId="{3CA9DBD0-60AB-4858-A077-F2A90A698D48}" srcOrd="2" destOrd="0" presId="urn:microsoft.com/office/officeart/2005/8/layout/default"/>
    <dgm:cxn modelId="{C8EFE8C7-E15F-49C3-9295-560C122EF7A7}" type="presParOf" srcId="{FBA3BD8E-0D87-4545-9103-44EBDEC1ED97}" destId="{8FBE51C0-27EA-4989-BB4C-43D651625A0A}" srcOrd="3" destOrd="0" presId="urn:microsoft.com/office/officeart/2005/8/layout/default"/>
    <dgm:cxn modelId="{0CF93D8F-25E2-4380-BA6B-F9BAF08DB5A8}" type="presParOf" srcId="{FBA3BD8E-0D87-4545-9103-44EBDEC1ED97}" destId="{8BA8EF55-7983-4FFC-AE3D-91E54770027E}" srcOrd="4" destOrd="0" presId="urn:microsoft.com/office/officeart/2005/8/layout/default"/>
    <dgm:cxn modelId="{8ADFF656-D277-4B9C-A89C-5F36B2C24449}" type="presParOf" srcId="{FBA3BD8E-0D87-4545-9103-44EBDEC1ED97}" destId="{7049A00D-983E-4587-B6E2-252D25C2F9C0}" srcOrd="5" destOrd="0" presId="urn:microsoft.com/office/officeart/2005/8/layout/default"/>
    <dgm:cxn modelId="{0778C36F-C6F3-43AE-A1BA-08E39FE2C4EE}" type="presParOf" srcId="{FBA3BD8E-0D87-4545-9103-44EBDEC1ED97}" destId="{4D64FE5C-E728-463E-A40C-2AC7E453E130}" srcOrd="6" destOrd="0" presId="urn:microsoft.com/office/officeart/2005/8/layout/default"/>
    <dgm:cxn modelId="{AE475265-A0DF-4868-9117-792D1C8231F8}" type="presParOf" srcId="{FBA3BD8E-0D87-4545-9103-44EBDEC1ED97}" destId="{DE1A54EB-36D9-4FD2-9012-DD90118C9713}" srcOrd="7" destOrd="0" presId="urn:microsoft.com/office/officeart/2005/8/layout/default"/>
    <dgm:cxn modelId="{CCADD718-6462-4425-9A5F-15182A597E91}" type="presParOf" srcId="{FBA3BD8E-0D87-4545-9103-44EBDEC1ED97}" destId="{F12B1C1F-C487-4CBC-A1ED-A02627DED5E5}" srcOrd="8" destOrd="0" presId="urn:microsoft.com/office/officeart/2005/8/layout/default"/>
    <dgm:cxn modelId="{3BCB7EED-09DE-4E95-9EED-4586F44DB924}" type="presParOf" srcId="{FBA3BD8E-0D87-4545-9103-44EBDEC1ED97}" destId="{416DBD9E-A449-4C63-B11C-9A53AFFEDDFE}" srcOrd="9" destOrd="0" presId="urn:microsoft.com/office/officeart/2005/8/layout/default"/>
    <dgm:cxn modelId="{CACDDD37-9C8E-4F29-8063-8E5E00612B9D}" type="presParOf" srcId="{FBA3BD8E-0D87-4545-9103-44EBDEC1ED97}" destId="{0BB825A3-5ED5-4575-907D-AD1B1B912F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633D8-744C-4CA0-975D-FF8C14AE5444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1153B9-A58E-44BC-BF8C-5DA10E7BEDA9}">
      <dgm:prSet phldrT="[Text]"/>
      <dgm:spPr>
        <a:xfrm>
          <a:off x="1174671" y="98950"/>
          <a:ext cx="1467398" cy="58695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suportului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tehnic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specialitate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F7ABA7-79F5-4D02-8091-342F706B7AB5}" type="parTrans" cxnId="{43FF6C4C-FB3E-48DB-87DC-AC25D76D8463}">
      <dgm:prSet/>
      <dgm:spPr/>
      <dgm:t>
        <a:bodyPr/>
        <a:lstStyle/>
        <a:p>
          <a:pPr algn="ctr"/>
          <a:endParaRPr lang="en-US" sz="1600" b="1"/>
        </a:p>
      </dgm:t>
    </dgm:pt>
    <dgm:pt modelId="{71B788E8-A18E-47C6-AF34-05BACB0BD2D5}" type="sibTrans" cxnId="{43FF6C4C-FB3E-48DB-87DC-AC25D76D8463}">
      <dgm:prSet/>
      <dgm:spPr/>
      <dgm:t>
        <a:bodyPr/>
        <a:lstStyle/>
        <a:p>
          <a:endParaRPr lang="en-US" b="1"/>
        </a:p>
      </dgm:t>
    </dgm:pt>
    <dgm:pt modelId="{3D8E75C3-8640-460D-8E12-CA4E592969AB}">
      <dgm:prSet phldrT="[Text]"/>
      <dgm:spPr>
        <a:xfrm>
          <a:off x="3522509" y="98950"/>
          <a:ext cx="1467398" cy="586959"/>
        </a:xfrm>
      </dgm:spPr>
      <dgm:t>
        <a:bodyPr/>
        <a:lstStyle/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 suportului și a pregătirii pentru profesori pentru lucru online și realizarea de conținut educațional în format digital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D1B9C9-DA80-4A2D-B3AE-997480B83BB6}" type="parTrans" cxnId="{79C3BBD2-AEC6-4B56-91A3-C4BDF7EE2A1B}">
      <dgm:prSet/>
      <dgm:spPr/>
      <dgm:t>
        <a:bodyPr/>
        <a:lstStyle/>
        <a:p>
          <a:pPr algn="ctr"/>
          <a:endParaRPr lang="en-US" sz="1600" b="1"/>
        </a:p>
      </dgm:t>
    </dgm:pt>
    <dgm:pt modelId="{F16B8A79-4652-4006-9CD4-7E7D48BF0B1B}" type="sibTrans" cxnId="{79C3BBD2-AEC6-4B56-91A3-C4BDF7EE2A1B}">
      <dgm:prSet/>
      <dgm:spPr/>
      <dgm:t>
        <a:bodyPr/>
        <a:lstStyle/>
        <a:p>
          <a:endParaRPr lang="en-US" b="1"/>
        </a:p>
      </dgm:t>
    </dgm:pt>
    <dgm:pt modelId="{39B58ADB-8D71-4CC7-994C-97448E9D2B76}">
      <dgm:prSet phldrT="[Text]"/>
      <dgm:spPr>
        <a:xfrm>
          <a:off x="752" y="98950"/>
          <a:ext cx="1467398" cy="58695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infrastructurii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rețea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conexiune de calitate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28C74F-414B-48EF-9FD0-229A34EE82AC}" type="sibTrans" cxnId="{AABBD6F2-599C-4CE0-9532-828EC352A743}">
      <dgm:prSet/>
      <dgm:spPr/>
      <dgm:t>
        <a:bodyPr/>
        <a:lstStyle/>
        <a:p>
          <a:endParaRPr lang="en-US" b="1"/>
        </a:p>
      </dgm:t>
    </dgm:pt>
    <dgm:pt modelId="{333E6C19-1BFC-4258-B1DC-3C68F8D46DC3}" type="parTrans" cxnId="{AABBD6F2-599C-4CE0-9532-828EC352A743}">
      <dgm:prSet/>
      <dgm:spPr/>
      <dgm:t>
        <a:bodyPr/>
        <a:lstStyle/>
        <a:p>
          <a:pPr algn="ctr"/>
          <a:endParaRPr lang="en-US" sz="1600" b="1"/>
        </a:p>
      </dgm:t>
    </dgm:pt>
    <dgm:pt modelId="{D02B28C5-3DAE-4205-9DF6-C67CF57DF04D}">
      <dgm:prSet phldrT="[Text]"/>
      <dgm:spPr>
        <a:xfrm>
          <a:off x="752" y="98950"/>
          <a:ext cx="1467398" cy="58695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computerelor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echipamentelor specifice furnizării de lecții online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6BDD18A-FBA2-4766-ADD1-A0E68BB288F4}" type="parTrans" cxnId="{4B6509D9-992A-43FA-8612-5DF61E92A8E0}">
      <dgm:prSet/>
      <dgm:spPr/>
      <dgm:t>
        <a:bodyPr/>
        <a:lstStyle/>
        <a:p>
          <a:pPr algn="ctr"/>
          <a:endParaRPr lang="en-US" sz="1600"/>
        </a:p>
      </dgm:t>
    </dgm:pt>
    <dgm:pt modelId="{E9711115-9E1A-4667-8A36-495B325A4B0B}" type="sibTrans" cxnId="{4B6509D9-992A-43FA-8612-5DF61E92A8E0}">
      <dgm:prSet/>
      <dgm:spPr/>
      <dgm:t>
        <a:bodyPr/>
        <a:lstStyle/>
        <a:p>
          <a:endParaRPr lang="en-US"/>
        </a:p>
      </dgm:t>
    </dgm:pt>
    <dgm:pt modelId="{43D98250-0162-45F7-8B3B-684216E47DCB}">
      <dgm:prSet phldrT="[Text]"/>
      <dgm:spPr>
        <a:xfrm>
          <a:off x="1174671" y="98950"/>
          <a:ext cx="1467398" cy="586959"/>
        </a:xfrm>
      </dgm:spPr>
      <dgm:t>
        <a:bodyPr/>
        <a:lstStyle/>
        <a:p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 resurselor adecvate: software-licențe de utilizare, conținut educațional în format digital insuficient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5A6E18-861D-4FB4-90B5-A96F3F732EAC}" type="parTrans" cxnId="{4221E7F5-2CC6-4E19-930C-7C01CFC4F0B9}">
      <dgm:prSet/>
      <dgm:spPr/>
      <dgm:t>
        <a:bodyPr/>
        <a:lstStyle/>
        <a:p>
          <a:endParaRPr lang="ro-RO" sz="1600"/>
        </a:p>
      </dgm:t>
    </dgm:pt>
    <dgm:pt modelId="{32152E1C-36B4-4C88-A790-7467C75F3FF6}" type="sibTrans" cxnId="{4221E7F5-2CC6-4E19-930C-7C01CFC4F0B9}">
      <dgm:prSet/>
      <dgm:spPr/>
      <dgm:t>
        <a:bodyPr/>
        <a:lstStyle/>
        <a:p>
          <a:endParaRPr lang="ro-RO"/>
        </a:p>
      </dgm:t>
    </dgm:pt>
    <dgm:pt modelId="{BE450265-DECD-4689-8391-FCA42B3828C7}">
      <dgm:prSet phldrT="[Text]"/>
      <dgm:spPr>
        <a:xfrm>
          <a:off x="3522509" y="98950"/>
          <a:ext cx="1467398" cy="586959"/>
        </a:xfrm>
      </dgm:spPr>
      <dgm:t>
        <a:bodyPr/>
        <a:lstStyle/>
        <a:p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conștientizării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b="1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beneficiilor</a:t>
          </a:r>
          <a:r>
            <a:rPr lang="en-GB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IT&amp;C =</a:t>
          </a:r>
          <a:r>
            <a: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b="1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lipsă de motivație </a:t>
          </a:r>
          <a:endParaRPr lang="en-US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B4D1FB-20E3-4020-9AC1-CAC7AF4FDF85}" type="parTrans" cxnId="{53D4FC0E-6243-4B47-9D70-EBB9698FF5F6}">
      <dgm:prSet/>
      <dgm:spPr/>
      <dgm:t>
        <a:bodyPr/>
        <a:lstStyle/>
        <a:p>
          <a:endParaRPr lang="ro-RO" sz="1600"/>
        </a:p>
      </dgm:t>
    </dgm:pt>
    <dgm:pt modelId="{F4109A2E-BEB6-4902-A576-C7A0D2510072}" type="sibTrans" cxnId="{53D4FC0E-6243-4B47-9D70-EBB9698FF5F6}">
      <dgm:prSet/>
      <dgm:spPr/>
      <dgm:t>
        <a:bodyPr/>
        <a:lstStyle/>
        <a:p>
          <a:endParaRPr lang="ro-RO"/>
        </a:p>
      </dgm:t>
    </dgm:pt>
    <dgm:pt modelId="{4066DE86-0CA8-4CE0-B2F2-7ED1EC8128D1}" type="pres">
      <dgm:prSet presAssocID="{E7D633D8-744C-4CA0-975D-FF8C14AE5444}" presName="diagram" presStyleCnt="0">
        <dgm:presLayoutVars>
          <dgm:dir/>
          <dgm:resizeHandles val="exact"/>
        </dgm:presLayoutVars>
      </dgm:prSet>
      <dgm:spPr/>
    </dgm:pt>
    <dgm:pt modelId="{FD7375DE-B08B-414B-88AD-7D588521621D}" type="pres">
      <dgm:prSet presAssocID="{39B58ADB-8D71-4CC7-994C-97448E9D2B76}" presName="node" presStyleLbl="node1" presStyleIdx="0" presStyleCnt="6">
        <dgm:presLayoutVars>
          <dgm:bulletEnabled val="1"/>
        </dgm:presLayoutVars>
      </dgm:prSet>
      <dgm:spPr/>
    </dgm:pt>
    <dgm:pt modelId="{577E9FB4-61AD-4DDA-9B29-3382ACF70448}" type="pres">
      <dgm:prSet presAssocID="{0428C74F-414B-48EF-9FD0-229A34EE82AC}" presName="sibTrans" presStyleCnt="0"/>
      <dgm:spPr/>
    </dgm:pt>
    <dgm:pt modelId="{D3825DD8-2800-47D7-875D-6817C16D8274}" type="pres">
      <dgm:prSet presAssocID="{D02B28C5-3DAE-4205-9DF6-C67CF57DF04D}" presName="node" presStyleLbl="node1" presStyleIdx="1" presStyleCnt="6">
        <dgm:presLayoutVars>
          <dgm:bulletEnabled val="1"/>
        </dgm:presLayoutVars>
      </dgm:prSet>
      <dgm:spPr/>
    </dgm:pt>
    <dgm:pt modelId="{02527D7E-A8D7-4AE9-BE44-0EF68401D148}" type="pres">
      <dgm:prSet presAssocID="{E9711115-9E1A-4667-8A36-495B325A4B0B}" presName="sibTrans" presStyleCnt="0"/>
      <dgm:spPr/>
    </dgm:pt>
    <dgm:pt modelId="{56470F23-CCBD-45C9-90B9-91FBBD8E2959}" type="pres">
      <dgm:prSet presAssocID="{BB1153B9-A58E-44BC-BF8C-5DA10E7BEDA9}" presName="node" presStyleLbl="node1" presStyleIdx="2" presStyleCnt="6">
        <dgm:presLayoutVars>
          <dgm:bulletEnabled val="1"/>
        </dgm:presLayoutVars>
      </dgm:prSet>
      <dgm:spPr/>
    </dgm:pt>
    <dgm:pt modelId="{E54A863D-95D3-45E9-B39D-77817CC5D1A4}" type="pres">
      <dgm:prSet presAssocID="{71B788E8-A18E-47C6-AF34-05BACB0BD2D5}" presName="sibTrans" presStyleCnt="0"/>
      <dgm:spPr/>
    </dgm:pt>
    <dgm:pt modelId="{739C8BF5-F0AA-44BF-9D98-027C60AF525F}" type="pres">
      <dgm:prSet presAssocID="{43D98250-0162-45F7-8B3B-684216E47DCB}" presName="node" presStyleLbl="node1" presStyleIdx="3" presStyleCnt="6">
        <dgm:presLayoutVars>
          <dgm:bulletEnabled val="1"/>
        </dgm:presLayoutVars>
      </dgm:prSet>
      <dgm:spPr/>
    </dgm:pt>
    <dgm:pt modelId="{3023D11B-D1D2-45A3-A4FA-B36725875BB2}" type="pres">
      <dgm:prSet presAssocID="{32152E1C-36B4-4C88-A790-7467C75F3FF6}" presName="sibTrans" presStyleCnt="0"/>
      <dgm:spPr/>
    </dgm:pt>
    <dgm:pt modelId="{14CB0FF6-53E6-4ADD-B36C-36E4BECE3DD5}" type="pres">
      <dgm:prSet presAssocID="{3D8E75C3-8640-460D-8E12-CA4E592969AB}" presName="node" presStyleLbl="node1" presStyleIdx="4" presStyleCnt="6">
        <dgm:presLayoutVars>
          <dgm:bulletEnabled val="1"/>
        </dgm:presLayoutVars>
      </dgm:prSet>
      <dgm:spPr/>
    </dgm:pt>
    <dgm:pt modelId="{01A766C6-1745-4616-B7A0-09BBDCB80E3C}" type="pres">
      <dgm:prSet presAssocID="{F16B8A79-4652-4006-9CD4-7E7D48BF0B1B}" presName="sibTrans" presStyleCnt="0"/>
      <dgm:spPr/>
    </dgm:pt>
    <dgm:pt modelId="{4910CC02-A2F8-4E4D-A3F7-A46EA50D29FC}" type="pres">
      <dgm:prSet presAssocID="{BE450265-DECD-4689-8391-FCA42B3828C7}" presName="node" presStyleLbl="node1" presStyleIdx="5" presStyleCnt="6">
        <dgm:presLayoutVars>
          <dgm:bulletEnabled val="1"/>
        </dgm:presLayoutVars>
      </dgm:prSet>
      <dgm:spPr/>
    </dgm:pt>
  </dgm:ptLst>
  <dgm:cxnLst>
    <dgm:cxn modelId="{53D4FC0E-6243-4B47-9D70-EBB9698FF5F6}" srcId="{E7D633D8-744C-4CA0-975D-FF8C14AE5444}" destId="{BE450265-DECD-4689-8391-FCA42B3828C7}" srcOrd="5" destOrd="0" parTransId="{F4B4D1FB-20E3-4020-9AC1-CAC7AF4FDF85}" sibTransId="{F4109A2E-BEB6-4902-A576-C7A0D2510072}"/>
    <dgm:cxn modelId="{935AFF30-E605-4D6D-8DDF-9A159D5ED9A6}" type="presOf" srcId="{39B58ADB-8D71-4CC7-994C-97448E9D2B76}" destId="{FD7375DE-B08B-414B-88AD-7D588521621D}" srcOrd="0" destOrd="0" presId="urn:microsoft.com/office/officeart/2005/8/layout/default"/>
    <dgm:cxn modelId="{2516633B-3A0C-42A6-BDC3-8E7C1025D768}" type="presOf" srcId="{3D8E75C3-8640-460D-8E12-CA4E592969AB}" destId="{14CB0FF6-53E6-4ADD-B36C-36E4BECE3DD5}" srcOrd="0" destOrd="0" presId="urn:microsoft.com/office/officeart/2005/8/layout/default"/>
    <dgm:cxn modelId="{75EF503E-3A2A-4E9D-B276-D01F0E0A5695}" type="presOf" srcId="{43D98250-0162-45F7-8B3B-684216E47DCB}" destId="{739C8BF5-F0AA-44BF-9D98-027C60AF525F}" srcOrd="0" destOrd="0" presId="urn:microsoft.com/office/officeart/2005/8/layout/default"/>
    <dgm:cxn modelId="{43FF6C4C-FB3E-48DB-87DC-AC25D76D8463}" srcId="{E7D633D8-744C-4CA0-975D-FF8C14AE5444}" destId="{BB1153B9-A58E-44BC-BF8C-5DA10E7BEDA9}" srcOrd="2" destOrd="0" parTransId="{2CF7ABA7-79F5-4D02-8091-342F706B7AB5}" sibTransId="{71B788E8-A18E-47C6-AF34-05BACB0BD2D5}"/>
    <dgm:cxn modelId="{2233A271-FCF0-46EA-8B60-31CE973E5EB7}" type="presOf" srcId="{BB1153B9-A58E-44BC-BF8C-5DA10E7BEDA9}" destId="{56470F23-CCBD-45C9-90B9-91FBBD8E2959}" srcOrd="0" destOrd="0" presId="urn:microsoft.com/office/officeart/2005/8/layout/default"/>
    <dgm:cxn modelId="{E38BBF51-4660-4CC7-912B-63C85C66C8FF}" type="presOf" srcId="{D02B28C5-3DAE-4205-9DF6-C67CF57DF04D}" destId="{D3825DD8-2800-47D7-875D-6817C16D8274}" srcOrd="0" destOrd="0" presId="urn:microsoft.com/office/officeart/2005/8/layout/default"/>
    <dgm:cxn modelId="{07E007B0-98AC-46B0-AC3D-6B2B94FC9717}" type="presOf" srcId="{E7D633D8-744C-4CA0-975D-FF8C14AE5444}" destId="{4066DE86-0CA8-4CE0-B2F2-7ED1EC8128D1}" srcOrd="0" destOrd="0" presId="urn:microsoft.com/office/officeart/2005/8/layout/default"/>
    <dgm:cxn modelId="{79C3BBD2-AEC6-4B56-91A3-C4BDF7EE2A1B}" srcId="{E7D633D8-744C-4CA0-975D-FF8C14AE5444}" destId="{3D8E75C3-8640-460D-8E12-CA4E592969AB}" srcOrd="4" destOrd="0" parTransId="{8CD1B9C9-DA80-4A2D-B3AE-997480B83BB6}" sibTransId="{F16B8A79-4652-4006-9CD4-7E7D48BF0B1B}"/>
    <dgm:cxn modelId="{4B6509D9-992A-43FA-8612-5DF61E92A8E0}" srcId="{E7D633D8-744C-4CA0-975D-FF8C14AE5444}" destId="{D02B28C5-3DAE-4205-9DF6-C67CF57DF04D}" srcOrd="1" destOrd="0" parTransId="{56BDD18A-FBA2-4766-ADD1-A0E68BB288F4}" sibTransId="{E9711115-9E1A-4667-8A36-495B325A4B0B}"/>
    <dgm:cxn modelId="{AABBD6F2-599C-4CE0-9532-828EC352A743}" srcId="{E7D633D8-744C-4CA0-975D-FF8C14AE5444}" destId="{39B58ADB-8D71-4CC7-994C-97448E9D2B76}" srcOrd="0" destOrd="0" parTransId="{333E6C19-1BFC-4258-B1DC-3C68F8D46DC3}" sibTransId="{0428C74F-414B-48EF-9FD0-229A34EE82AC}"/>
    <dgm:cxn modelId="{4221E7F5-2CC6-4E19-930C-7C01CFC4F0B9}" srcId="{E7D633D8-744C-4CA0-975D-FF8C14AE5444}" destId="{43D98250-0162-45F7-8B3B-684216E47DCB}" srcOrd="3" destOrd="0" parTransId="{255A6E18-861D-4FB4-90B5-A96F3F732EAC}" sibTransId="{32152E1C-36B4-4C88-A790-7467C75F3FF6}"/>
    <dgm:cxn modelId="{D2CE2EF8-1EAA-4678-A21B-3DE4C73D01E5}" type="presOf" srcId="{BE450265-DECD-4689-8391-FCA42B3828C7}" destId="{4910CC02-A2F8-4E4D-A3F7-A46EA50D29FC}" srcOrd="0" destOrd="0" presId="urn:microsoft.com/office/officeart/2005/8/layout/default"/>
    <dgm:cxn modelId="{2533C104-8211-478E-B7B7-3FE55D65C3B8}" type="presParOf" srcId="{4066DE86-0CA8-4CE0-B2F2-7ED1EC8128D1}" destId="{FD7375DE-B08B-414B-88AD-7D588521621D}" srcOrd="0" destOrd="0" presId="urn:microsoft.com/office/officeart/2005/8/layout/default"/>
    <dgm:cxn modelId="{54CD4519-19E7-4BDA-8CC4-BE9F80CE4064}" type="presParOf" srcId="{4066DE86-0CA8-4CE0-B2F2-7ED1EC8128D1}" destId="{577E9FB4-61AD-4DDA-9B29-3382ACF70448}" srcOrd="1" destOrd="0" presId="urn:microsoft.com/office/officeart/2005/8/layout/default"/>
    <dgm:cxn modelId="{4AEC70FE-7F34-494E-8368-B0AEE28D7154}" type="presParOf" srcId="{4066DE86-0CA8-4CE0-B2F2-7ED1EC8128D1}" destId="{D3825DD8-2800-47D7-875D-6817C16D8274}" srcOrd="2" destOrd="0" presId="urn:microsoft.com/office/officeart/2005/8/layout/default"/>
    <dgm:cxn modelId="{51D626CC-B0D6-44A6-82FA-2638B2B16668}" type="presParOf" srcId="{4066DE86-0CA8-4CE0-B2F2-7ED1EC8128D1}" destId="{02527D7E-A8D7-4AE9-BE44-0EF68401D148}" srcOrd="3" destOrd="0" presId="urn:microsoft.com/office/officeart/2005/8/layout/default"/>
    <dgm:cxn modelId="{736E1FF8-F5A0-47D8-9E8B-AD77BD531531}" type="presParOf" srcId="{4066DE86-0CA8-4CE0-B2F2-7ED1EC8128D1}" destId="{56470F23-CCBD-45C9-90B9-91FBBD8E2959}" srcOrd="4" destOrd="0" presId="urn:microsoft.com/office/officeart/2005/8/layout/default"/>
    <dgm:cxn modelId="{EA21F912-5747-446A-9EE2-A1E947614153}" type="presParOf" srcId="{4066DE86-0CA8-4CE0-B2F2-7ED1EC8128D1}" destId="{E54A863D-95D3-45E9-B39D-77817CC5D1A4}" srcOrd="5" destOrd="0" presId="urn:microsoft.com/office/officeart/2005/8/layout/default"/>
    <dgm:cxn modelId="{5876719C-8955-435F-ACAB-1E7B79A2FE5B}" type="presParOf" srcId="{4066DE86-0CA8-4CE0-B2F2-7ED1EC8128D1}" destId="{739C8BF5-F0AA-44BF-9D98-027C60AF525F}" srcOrd="6" destOrd="0" presId="urn:microsoft.com/office/officeart/2005/8/layout/default"/>
    <dgm:cxn modelId="{19734657-6461-4D9F-9675-5BA739C3D412}" type="presParOf" srcId="{4066DE86-0CA8-4CE0-B2F2-7ED1EC8128D1}" destId="{3023D11B-D1D2-45A3-A4FA-B36725875BB2}" srcOrd="7" destOrd="0" presId="urn:microsoft.com/office/officeart/2005/8/layout/default"/>
    <dgm:cxn modelId="{F4FEFEE6-4F46-4C4D-8BA8-5EF86D1A7D4D}" type="presParOf" srcId="{4066DE86-0CA8-4CE0-B2F2-7ED1EC8128D1}" destId="{14CB0FF6-53E6-4ADD-B36C-36E4BECE3DD5}" srcOrd="8" destOrd="0" presId="urn:microsoft.com/office/officeart/2005/8/layout/default"/>
    <dgm:cxn modelId="{EBEA0714-2EB0-4C1E-B2E9-4666C7A746D8}" type="presParOf" srcId="{4066DE86-0CA8-4CE0-B2F2-7ED1EC8128D1}" destId="{01A766C6-1745-4616-B7A0-09BBDCB80E3C}" srcOrd="9" destOrd="0" presId="urn:microsoft.com/office/officeart/2005/8/layout/default"/>
    <dgm:cxn modelId="{5B3155C3-0AA8-435C-A9A4-9E5A30A2F909}" type="presParOf" srcId="{4066DE86-0CA8-4CE0-B2F2-7ED1EC8128D1}" destId="{4910CC02-A2F8-4E4D-A3F7-A46EA50D29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8394F6-1CF2-4A65-904D-B13EAB4072A6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7B37A4B-F47D-4D70-A3D2-B1E25B47743B}">
      <dgm:prSet phldrT="[Text]"/>
      <dgm:spPr/>
      <dgm:t>
        <a:bodyPr/>
        <a:lstStyle/>
        <a:p>
          <a:r>
            <a:rPr lang="ro-RO" dirty="0"/>
            <a:t>Stiluri de învățare</a:t>
          </a:r>
        </a:p>
      </dgm:t>
    </dgm:pt>
    <dgm:pt modelId="{8E467695-93B7-4E94-A499-B902568DA914}" type="parTrans" cxnId="{093350F9-B0D8-4851-9E56-613E3934C9CE}">
      <dgm:prSet/>
      <dgm:spPr/>
      <dgm:t>
        <a:bodyPr/>
        <a:lstStyle/>
        <a:p>
          <a:endParaRPr lang="ro-RO"/>
        </a:p>
      </dgm:t>
    </dgm:pt>
    <dgm:pt modelId="{4A40A849-34BE-4913-BA72-78A00895CB7E}" type="sibTrans" cxnId="{093350F9-B0D8-4851-9E56-613E3934C9CE}">
      <dgm:prSet/>
      <dgm:spPr/>
      <dgm:t>
        <a:bodyPr/>
        <a:lstStyle/>
        <a:p>
          <a:endParaRPr lang="ro-RO"/>
        </a:p>
      </dgm:t>
    </dgm:pt>
    <dgm:pt modelId="{B678DF4D-1C2B-4B1B-B735-57ABD0D878F6}">
      <dgm:prSet phldrT="[Text]" custT="1"/>
      <dgm:spPr/>
      <dgm:t>
        <a:bodyPr/>
        <a:lstStyle/>
        <a:p>
          <a:r>
            <a:rPr lang="ro-RO" sz="1800" b="1" dirty="0">
              <a:solidFill>
                <a:schemeClr val="tx2"/>
              </a:solidFill>
            </a:rPr>
            <a:t>Stilul auditiv</a:t>
          </a:r>
          <a:r>
            <a:rPr lang="ro-RO" sz="1800" dirty="0">
              <a:solidFill>
                <a:schemeClr val="tx2"/>
              </a:solidFill>
            </a:rPr>
            <a:t>: cărți audio, podcast-uri, videoclipuri, adăugarea de sunet prezentărilor. Utilizarea de echipamente (căști/microfon) și software pentru captarea și redarea sunetului.</a:t>
          </a:r>
        </a:p>
      </dgm:t>
    </dgm:pt>
    <dgm:pt modelId="{6D88B345-E8ED-48D2-BF09-DBE263ABBED7}" type="parTrans" cxnId="{1636A530-8286-485D-A805-0588E5AD7DF3}">
      <dgm:prSet/>
      <dgm:spPr/>
      <dgm:t>
        <a:bodyPr/>
        <a:lstStyle/>
        <a:p>
          <a:endParaRPr lang="ro-RO"/>
        </a:p>
      </dgm:t>
    </dgm:pt>
    <dgm:pt modelId="{59F40109-A061-443D-A2CC-7B5A5656A96B}" type="sibTrans" cxnId="{1636A530-8286-485D-A805-0588E5AD7DF3}">
      <dgm:prSet/>
      <dgm:spPr/>
      <dgm:t>
        <a:bodyPr/>
        <a:lstStyle/>
        <a:p>
          <a:endParaRPr lang="ro-RO"/>
        </a:p>
      </dgm:t>
    </dgm:pt>
    <dgm:pt modelId="{9247AF69-287F-4C3C-9E22-B2197F17D6ED}">
      <dgm:prSet phldrT="[Text]" custT="1"/>
      <dgm:spPr/>
      <dgm:t>
        <a:bodyPr/>
        <a:lstStyle/>
        <a:p>
          <a:r>
            <a:rPr lang="ro-RO" sz="1800" b="1" dirty="0">
              <a:solidFill>
                <a:schemeClr val="tx2"/>
              </a:solidFill>
            </a:rPr>
            <a:t>Stilul kinestezic</a:t>
          </a:r>
          <a:r>
            <a:rPr lang="ro-RO" sz="1800" dirty="0">
              <a:solidFill>
                <a:schemeClr val="tx2"/>
              </a:solidFill>
            </a:rPr>
            <a:t>: simulări/experimente online - laboratoare/ ateliere virtuale, jocuri interactive – VR, RA, tururi/vizite virtuale – atlase/hărți interactive.</a:t>
          </a:r>
          <a:r>
            <a:rPr lang="en-US" sz="1800" dirty="0">
              <a:solidFill>
                <a:schemeClr val="tx2"/>
              </a:solidFill>
            </a:rPr>
            <a:t> </a:t>
          </a:r>
          <a:r>
            <a:rPr lang="en-US" sz="1800" dirty="0" err="1">
              <a:solidFill>
                <a:schemeClr val="tx2"/>
              </a:solidFill>
            </a:rPr>
            <a:t>Echipamente</a:t>
          </a:r>
          <a:r>
            <a:rPr lang="en-US" sz="1800" dirty="0">
              <a:solidFill>
                <a:schemeClr val="tx2"/>
              </a:solidFill>
            </a:rPr>
            <a:t> </a:t>
          </a:r>
          <a:r>
            <a:rPr lang="en-US" sz="1800" dirty="0" err="1">
              <a:solidFill>
                <a:schemeClr val="tx2"/>
              </a:solidFill>
            </a:rPr>
            <a:t>specifice</a:t>
          </a:r>
          <a:r>
            <a:rPr lang="en-US" sz="1800" dirty="0">
              <a:solidFill>
                <a:schemeClr val="tx2"/>
              </a:solidFill>
            </a:rPr>
            <a:t> VR: </a:t>
          </a:r>
          <a:r>
            <a:rPr lang="ro-RO" sz="1800" dirty="0">
              <a:solidFill>
                <a:schemeClr val="tx2"/>
              </a:solidFill>
            </a:rPr>
            <a:t>Ochelari, caști, joystick-uri .</a:t>
          </a:r>
        </a:p>
      </dgm:t>
    </dgm:pt>
    <dgm:pt modelId="{AEC118A0-37A4-4B42-924E-A8F53DA6C98F}" type="parTrans" cxnId="{967D9ED4-6F1C-43DF-88F5-1E7014A92A0D}">
      <dgm:prSet/>
      <dgm:spPr/>
      <dgm:t>
        <a:bodyPr/>
        <a:lstStyle/>
        <a:p>
          <a:endParaRPr lang="ro-RO"/>
        </a:p>
      </dgm:t>
    </dgm:pt>
    <dgm:pt modelId="{61EF7AEC-B358-4BBC-BD4D-D5D9D6DC383F}" type="sibTrans" cxnId="{967D9ED4-6F1C-43DF-88F5-1E7014A92A0D}">
      <dgm:prSet/>
      <dgm:spPr/>
      <dgm:t>
        <a:bodyPr/>
        <a:lstStyle/>
        <a:p>
          <a:endParaRPr lang="ro-RO"/>
        </a:p>
      </dgm:t>
    </dgm:pt>
    <dgm:pt modelId="{8906C2E7-9638-430E-B6D3-AD3CC23989F6}">
      <dgm:prSet phldrT="[Text]" custT="1"/>
      <dgm:spPr/>
      <dgm:t>
        <a:bodyPr/>
        <a:lstStyle/>
        <a:p>
          <a:r>
            <a:rPr lang="ro-RO" sz="1800" b="1" dirty="0"/>
            <a:t>Stilul vizual</a:t>
          </a:r>
          <a:r>
            <a:rPr lang="ro-RO" sz="1800" dirty="0"/>
            <a:t>: materialelor video, filme documentare, prezentări, infografice/scheme, tururi virtuale. Utilizarea echipamentelor pentru captarea imaginilor în strategiile de învățare (camere foto/video).</a:t>
          </a:r>
        </a:p>
      </dgm:t>
    </dgm:pt>
    <dgm:pt modelId="{D217FD9D-FCD9-4198-818B-2003942C582C}" type="parTrans" cxnId="{E9CF1C28-4BC7-4C8E-AA09-E971EFF9A7FD}">
      <dgm:prSet/>
      <dgm:spPr/>
      <dgm:t>
        <a:bodyPr/>
        <a:lstStyle/>
        <a:p>
          <a:endParaRPr lang="ro-RO"/>
        </a:p>
      </dgm:t>
    </dgm:pt>
    <dgm:pt modelId="{908BD042-C036-4923-B028-CD5CDBB5E08E}" type="sibTrans" cxnId="{E9CF1C28-4BC7-4C8E-AA09-E971EFF9A7FD}">
      <dgm:prSet/>
      <dgm:spPr/>
      <dgm:t>
        <a:bodyPr/>
        <a:lstStyle/>
        <a:p>
          <a:endParaRPr lang="ro-RO"/>
        </a:p>
      </dgm:t>
    </dgm:pt>
    <dgm:pt modelId="{3735A29B-D5DB-4006-A215-B55EFF994C51}" type="pres">
      <dgm:prSet presAssocID="{E08394F6-1CF2-4A65-904D-B13EAB4072A6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A5885AA2-0AD0-41B4-8530-55762F4978DC}" type="pres">
      <dgm:prSet presAssocID="{C7B37A4B-F47D-4D70-A3D2-B1E25B47743B}" presName="Parent" presStyleLbl="node1" presStyleIdx="0" presStyleCnt="2" custLinFactNeighborX="-95112" custLinFactNeighborY="3397">
        <dgm:presLayoutVars>
          <dgm:chMax val="4"/>
          <dgm:chPref val="3"/>
        </dgm:presLayoutVars>
      </dgm:prSet>
      <dgm:spPr/>
    </dgm:pt>
    <dgm:pt modelId="{7332A1A5-A248-4CB3-9A2D-5C1EBD2EDDE3}" type="pres">
      <dgm:prSet presAssocID="{B678DF4D-1C2B-4B1B-B735-57ABD0D878F6}" presName="Accent" presStyleLbl="node1" presStyleIdx="1" presStyleCnt="2" custLinFactNeighborX="-48867" custLinFactNeighborY="970"/>
      <dgm:spPr/>
    </dgm:pt>
    <dgm:pt modelId="{A8EA9D99-386F-4D50-9215-A4D2A57C44E1}" type="pres">
      <dgm:prSet presAssocID="{B678DF4D-1C2B-4B1B-B735-57ABD0D878F6}" presName="Image1" presStyleLbl="fgImgPlace1" presStyleIdx="0" presStyleCnt="3" custLinFactNeighborX="-98541" custLinFactNeighborY="-25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 with solid fill"/>
        </a:ext>
      </dgm:extLst>
    </dgm:pt>
    <dgm:pt modelId="{B8AEA685-BF19-4270-B4B5-ED827319E694}" type="pres">
      <dgm:prSet presAssocID="{B678DF4D-1C2B-4B1B-B735-57ABD0D878F6}" presName="Child1" presStyleLbl="revTx" presStyleIdx="0" presStyleCnt="3" custScaleX="346167" custScaleY="100676" custLinFactNeighborX="76594" custLinFactNeighborY="-8781">
        <dgm:presLayoutVars>
          <dgm:chMax val="0"/>
          <dgm:chPref val="0"/>
          <dgm:bulletEnabled val="1"/>
        </dgm:presLayoutVars>
      </dgm:prSet>
      <dgm:spPr/>
    </dgm:pt>
    <dgm:pt modelId="{BC796C0D-EFC0-4DE2-8896-496C5FAB7B0C}" type="pres">
      <dgm:prSet presAssocID="{9247AF69-287F-4C3C-9E22-B2197F17D6ED}" presName="Image2" presStyleCnt="0"/>
      <dgm:spPr/>
    </dgm:pt>
    <dgm:pt modelId="{898D05B9-AAEA-4898-A448-CECDE8A210CC}" type="pres">
      <dgm:prSet presAssocID="{9247AF69-287F-4C3C-9E22-B2197F17D6ED}" presName="Image" presStyleLbl="fgImgPlace1" presStyleIdx="1" presStyleCnt="3" custLinFactX="-15404" custLinFactNeighborX="-100000" custLinFactNeighborY="-232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784" r="89216">
                        <a14:backgroundMark x1="80128" y1="32237" x2="80128" y2="32237"/>
                        <a14:backgroundMark x1="72436" y1="28289" x2="72436" y2="28289"/>
                        <a14:backgroundMark x1="72436" y1="28289" x2="72436" y2="28289"/>
                        <a14:backgroundMark x1="72436" y1="28289" x2="72436" y2="28289"/>
                        <a14:backgroundMark x1="60256" y1="61184" x2="60256" y2="61184"/>
                        <a14:backgroundMark x1="60256" y1="61184" x2="60256" y2="61184"/>
                        <a14:backgroundMark x1="89744" y1="10526" x2="89744" y2="1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47CBE6E-0AF6-4A2A-A17B-99BD14A09D6F}" type="pres">
      <dgm:prSet presAssocID="{9247AF69-287F-4C3C-9E22-B2197F17D6ED}" presName="Child2" presStyleLbl="revTx" presStyleIdx="1" presStyleCnt="3" custScaleX="349514" custLinFactNeighborX="73889" custLinFactNeighborY="-3858">
        <dgm:presLayoutVars>
          <dgm:chMax val="0"/>
          <dgm:chPref val="0"/>
          <dgm:bulletEnabled val="1"/>
        </dgm:presLayoutVars>
      </dgm:prSet>
      <dgm:spPr/>
    </dgm:pt>
    <dgm:pt modelId="{2D72DD58-6A30-4BA4-9908-FF4282B3D11E}" type="pres">
      <dgm:prSet presAssocID="{8906C2E7-9638-430E-B6D3-AD3CC23989F6}" presName="Image3" presStyleCnt="0"/>
      <dgm:spPr/>
    </dgm:pt>
    <dgm:pt modelId="{93E3E5A2-26A6-440F-9F00-F1BC5498CF7F}" type="pres">
      <dgm:prSet presAssocID="{8906C2E7-9638-430E-B6D3-AD3CC23989F6}" presName="Image" presStyleLbl="fgImgPlace1" presStyleIdx="2" presStyleCnt="3" custLinFactNeighborX="-84951" custLinFactNeighborY="38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 with solid fill"/>
        </a:ext>
      </dgm:extLst>
    </dgm:pt>
    <dgm:pt modelId="{4D143779-1A90-4954-9DFC-121C5C58756E}" type="pres">
      <dgm:prSet presAssocID="{8906C2E7-9638-430E-B6D3-AD3CC23989F6}" presName="Child3" presStyleLbl="revTx" presStyleIdx="2" presStyleCnt="3" custScaleX="349514" custLinFactX="100000" custLinFactNeighborX="165277">
        <dgm:presLayoutVars>
          <dgm:chMax val="0"/>
          <dgm:chPref val="0"/>
          <dgm:bulletEnabled val="1"/>
        </dgm:presLayoutVars>
      </dgm:prSet>
      <dgm:spPr/>
    </dgm:pt>
  </dgm:ptLst>
  <dgm:cxnLst>
    <dgm:cxn modelId="{79FCFB10-1CCD-4DC6-B947-29C9E804357B}" type="presOf" srcId="{8906C2E7-9638-430E-B6D3-AD3CC23989F6}" destId="{4D143779-1A90-4954-9DFC-121C5C58756E}" srcOrd="0" destOrd="0" presId="urn:microsoft.com/office/officeart/2011/layout/RadialPictureList"/>
    <dgm:cxn modelId="{E9CF1C28-4BC7-4C8E-AA09-E971EFF9A7FD}" srcId="{C7B37A4B-F47D-4D70-A3D2-B1E25B47743B}" destId="{8906C2E7-9638-430E-B6D3-AD3CC23989F6}" srcOrd="2" destOrd="0" parTransId="{D217FD9D-FCD9-4198-818B-2003942C582C}" sibTransId="{908BD042-C036-4923-B028-CD5CDBB5E08E}"/>
    <dgm:cxn modelId="{1636A530-8286-485D-A805-0588E5AD7DF3}" srcId="{C7B37A4B-F47D-4D70-A3D2-B1E25B47743B}" destId="{B678DF4D-1C2B-4B1B-B735-57ABD0D878F6}" srcOrd="0" destOrd="0" parTransId="{6D88B345-E8ED-48D2-BF09-DBE263ABBED7}" sibTransId="{59F40109-A061-443D-A2CC-7B5A5656A96B}"/>
    <dgm:cxn modelId="{0C18A17E-60BC-4FEE-9808-EB4D9F472B34}" type="presOf" srcId="{C7B37A4B-F47D-4D70-A3D2-B1E25B47743B}" destId="{A5885AA2-0AD0-41B4-8530-55762F4978DC}" srcOrd="0" destOrd="0" presId="urn:microsoft.com/office/officeart/2011/layout/RadialPictureList"/>
    <dgm:cxn modelId="{9F706D8C-202E-4153-8BA6-018C885DFB7E}" type="presOf" srcId="{9247AF69-287F-4C3C-9E22-B2197F17D6ED}" destId="{647CBE6E-0AF6-4A2A-A17B-99BD14A09D6F}" srcOrd="0" destOrd="0" presId="urn:microsoft.com/office/officeart/2011/layout/RadialPictureList"/>
    <dgm:cxn modelId="{24296393-B5D2-4285-A02C-13EBC835A48D}" type="presOf" srcId="{B678DF4D-1C2B-4B1B-B735-57ABD0D878F6}" destId="{B8AEA685-BF19-4270-B4B5-ED827319E694}" srcOrd="0" destOrd="0" presId="urn:microsoft.com/office/officeart/2011/layout/RadialPictureList"/>
    <dgm:cxn modelId="{6DDDC9B6-D913-4DEA-8F82-21B9070E9D88}" type="presOf" srcId="{E08394F6-1CF2-4A65-904D-B13EAB4072A6}" destId="{3735A29B-D5DB-4006-A215-B55EFF994C51}" srcOrd="0" destOrd="0" presId="urn:microsoft.com/office/officeart/2011/layout/RadialPictureList"/>
    <dgm:cxn modelId="{967D9ED4-6F1C-43DF-88F5-1E7014A92A0D}" srcId="{C7B37A4B-F47D-4D70-A3D2-B1E25B47743B}" destId="{9247AF69-287F-4C3C-9E22-B2197F17D6ED}" srcOrd="1" destOrd="0" parTransId="{AEC118A0-37A4-4B42-924E-A8F53DA6C98F}" sibTransId="{61EF7AEC-B358-4BBC-BD4D-D5D9D6DC383F}"/>
    <dgm:cxn modelId="{093350F9-B0D8-4851-9E56-613E3934C9CE}" srcId="{E08394F6-1CF2-4A65-904D-B13EAB4072A6}" destId="{C7B37A4B-F47D-4D70-A3D2-B1E25B47743B}" srcOrd="0" destOrd="0" parTransId="{8E467695-93B7-4E94-A499-B902568DA914}" sibTransId="{4A40A849-34BE-4913-BA72-78A00895CB7E}"/>
    <dgm:cxn modelId="{9AD1F414-B4F3-4961-BFA9-51385AF5B80D}" type="presParOf" srcId="{3735A29B-D5DB-4006-A215-B55EFF994C51}" destId="{A5885AA2-0AD0-41B4-8530-55762F4978DC}" srcOrd="0" destOrd="0" presId="urn:microsoft.com/office/officeart/2011/layout/RadialPictureList"/>
    <dgm:cxn modelId="{C503F749-0C9C-4EA5-9341-D1EB617C005E}" type="presParOf" srcId="{3735A29B-D5DB-4006-A215-B55EFF994C51}" destId="{7332A1A5-A248-4CB3-9A2D-5C1EBD2EDDE3}" srcOrd="1" destOrd="0" presId="urn:microsoft.com/office/officeart/2011/layout/RadialPictureList"/>
    <dgm:cxn modelId="{3B70347A-099D-42E7-AAF3-B5AAB8B8F2E4}" type="presParOf" srcId="{3735A29B-D5DB-4006-A215-B55EFF994C51}" destId="{A8EA9D99-386F-4D50-9215-A4D2A57C44E1}" srcOrd="2" destOrd="0" presId="urn:microsoft.com/office/officeart/2011/layout/RadialPictureList"/>
    <dgm:cxn modelId="{3704D1A4-CCFA-4B9B-9729-EA9A9B4AAB5E}" type="presParOf" srcId="{3735A29B-D5DB-4006-A215-B55EFF994C51}" destId="{B8AEA685-BF19-4270-B4B5-ED827319E694}" srcOrd="3" destOrd="0" presId="urn:microsoft.com/office/officeart/2011/layout/RadialPictureList"/>
    <dgm:cxn modelId="{21E4D72F-A31A-4A0A-84FC-ACF6346917FF}" type="presParOf" srcId="{3735A29B-D5DB-4006-A215-B55EFF994C51}" destId="{BC796C0D-EFC0-4DE2-8896-496C5FAB7B0C}" srcOrd="4" destOrd="0" presId="urn:microsoft.com/office/officeart/2011/layout/RadialPictureList"/>
    <dgm:cxn modelId="{6C55B398-AF64-4570-A51E-3F25D676F981}" type="presParOf" srcId="{BC796C0D-EFC0-4DE2-8896-496C5FAB7B0C}" destId="{898D05B9-AAEA-4898-A448-CECDE8A210CC}" srcOrd="0" destOrd="0" presId="urn:microsoft.com/office/officeart/2011/layout/RadialPictureList"/>
    <dgm:cxn modelId="{C7F89260-2026-42D0-820A-60D0D9384BDB}" type="presParOf" srcId="{3735A29B-D5DB-4006-A215-B55EFF994C51}" destId="{647CBE6E-0AF6-4A2A-A17B-99BD14A09D6F}" srcOrd="5" destOrd="0" presId="urn:microsoft.com/office/officeart/2011/layout/RadialPictureList"/>
    <dgm:cxn modelId="{45D01333-CAE8-4495-B0A5-F3C26ABAB82A}" type="presParOf" srcId="{3735A29B-D5DB-4006-A215-B55EFF994C51}" destId="{2D72DD58-6A30-4BA4-9908-FF4282B3D11E}" srcOrd="6" destOrd="0" presId="urn:microsoft.com/office/officeart/2011/layout/RadialPictureList"/>
    <dgm:cxn modelId="{E5939D3F-C48D-4656-832B-E7DFE9177989}" type="presParOf" srcId="{2D72DD58-6A30-4BA4-9908-FF4282B3D11E}" destId="{93E3E5A2-26A6-440F-9F00-F1BC5498CF7F}" srcOrd="0" destOrd="0" presId="urn:microsoft.com/office/officeart/2011/layout/RadialPictureList"/>
    <dgm:cxn modelId="{5249BC26-4280-44B1-B797-B57E9ED47682}" type="presParOf" srcId="{3735A29B-D5DB-4006-A215-B55EFF994C51}" destId="{4D143779-1A90-4954-9DFC-121C5C58756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F1891-5861-4635-A1EF-8C826FD29F5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EE170F-D077-4857-B7B9-55D834EF8555}">
      <dgm:prSet/>
      <dgm:spPr/>
      <dgm:t>
        <a:bodyPr/>
        <a:lstStyle/>
        <a:p>
          <a:r>
            <a:rPr lang="ro-RO"/>
            <a:t>Expunerea</a:t>
          </a:r>
          <a:endParaRPr lang="en-US"/>
        </a:p>
      </dgm:t>
    </dgm:pt>
    <dgm:pt modelId="{895CB250-0087-4D6E-86DC-DB974F7DD46A}" type="parTrans" cxnId="{4A2A2AB6-3FDE-4C96-A00A-E856C2ACE02C}">
      <dgm:prSet/>
      <dgm:spPr/>
      <dgm:t>
        <a:bodyPr/>
        <a:lstStyle/>
        <a:p>
          <a:endParaRPr lang="en-US"/>
        </a:p>
      </dgm:t>
    </dgm:pt>
    <dgm:pt modelId="{B924C76B-7610-4C71-91BA-B72AA831E61C}" type="sibTrans" cxnId="{4A2A2AB6-3FDE-4C96-A00A-E856C2ACE02C}">
      <dgm:prSet/>
      <dgm:spPr/>
      <dgm:t>
        <a:bodyPr/>
        <a:lstStyle/>
        <a:p>
          <a:endParaRPr lang="en-US"/>
        </a:p>
      </dgm:t>
    </dgm:pt>
    <dgm:pt modelId="{03120C0F-2DC9-4688-8421-CD36C6CAA777}">
      <dgm:prSet/>
      <dgm:spPr/>
      <dgm:t>
        <a:bodyPr/>
        <a:lstStyle/>
        <a:p>
          <a:r>
            <a:rPr lang="ro-RO"/>
            <a:t>Descrierea</a:t>
          </a:r>
          <a:endParaRPr lang="en-US"/>
        </a:p>
      </dgm:t>
    </dgm:pt>
    <dgm:pt modelId="{EAC54CC0-A364-4DBB-B746-A48BBB85EA01}" type="parTrans" cxnId="{0F0016A5-A389-477B-901B-29527F565300}">
      <dgm:prSet/>
      <dgm:spPr/>
      <dgm:t>
        <a:bodyPr/>
        <a:lstStyle/>
        <a:p>
          <a:endParaRPr lang="en-US"/>
        </a:p>
      </dgm:t>
    </dgm:pt>
    <dgm:pt modelId="{EA2BCF53-E455-4CC5-99BF-A8DF97BF198E}" type="sibTrans" cxnId="{0F0016A5-A389-477B-901B-29527F565300}">
      <dgm:prSet/>
      <dgm:spPr/>
      <dgm:t>
        <a:bodyPr/>
        <a:lstStyle/>
        <a:p>
          <a:endParaRPr lang="en-US"/>
        </a:p>
      </dgm:t>
    </dgm:pt>
    <dgm:pt modelId="{A137662F-A685-40DF-B9DD-2714539D5BD5}">
      <dgm:prSet/>
      <dgm:spPr/>
      <dgm:t>
        <a:bodyPr/>
        <a:lstStyle/>
        <a:p>
          <a:r>
            <a:rPr lang="ro-RO"/>
            <a:t>Brainstorming</a:t>
          </a:r>
          <a:endParaRPr lang="en-US"/>
        </a:p>
      </dgm:t>
    </dgm:pt>
    <dgm:pt modelId="{C1549686-17FB-4A1A-9504-798FC7F0608B}" type="parTrans" cxnId="{A74629E0-F4B6-4D96-8E80-CE189A7A90B4}">
      <dgm:prSet/>
      <dgm:spPr/>
      <dgm:t>
        <a:bodyPr/>
        <a:lstStyle/>
        <a:p>
          <a:endParaRPr lang="en-US"/>
        </a:p>
      </dgm:t>
    </dgm:pt>
    <dgm:pt modelId="{B5F5E2B6-8F42-448F-AE90-7DF410EF52B3}" type="sibTrans" cxnId="{A74629E0-F4B6-4D96-8E80-CE189A7A90B4}">
      <dgm:prSet/>
      <dgm:spPr/>
      <dgm:t>
        <a:bodyPr/>
        <a:lstStyle/>
        <a:p>
          <a:endParaRPr lang="en-US"/>
        </a:p>
      </dgm:t>
    </dgm:pt>
    <dgm:pt modelId="{BFC4834C-0DF5-416F-ABDF-AE13D51BB538}">
      <dgm:prSet/>
      <dgm:spPr/>
      <dgm:t>
        <a:bodyPr/>
        <a:lstStyle/>
        <a:p>
          <a:r>
            <a:rPr lang="ro-RO" b="0" i="0" baseline="0"/>
            <a:t>Conversația euristică</a:t>
          </a:r>
          <a:endParaRPr lang="en-US"/>
        </a:p>
      </dgm:t>
    </dgm:pt>
    <dgm:pt modelId="{22611DC7-B341-445A-AF12-EC9DC5AC54C7}" type="parTrans" cxnId="{DEA0FC02-E813-4146-90C9-154B48CCD742}">
      <dgm:prSet/>
      <dgm:spPr/>
      <dgm:t>
        <a:bodyPr/>
        <a:lstStyle/>
        <a:p>
          <a:endParaRPr lang="en-US"/>
        </a:p>
      </dgm:t>
    </dgm:pt>
    <dgm:pt modelId="{367EEA3E-3C38-44C0-BADD-3D8E95B6CC79}" type="sibTrans" cxnId="{DEA0FC02-E813-4146-90C9-154B48CCD742}">
      <dgm:prSet/>
      <dgm:spPr/>
      <dgm:t>
        <a:bodyPr/>
        <a:lstStyle/>
        <a:p>
          <a:endParaRPr lang="en-US"/>
        </a:p>
      </dgm:t>
    </dgm:pt>
    <dgm:pt modelId="{BEB1F890-EDB6-4C68-9581-57DA468461EC}">
      <dgm:prSet/>
      <dgm:spPr/>
      <dgm:t>
        <a:bodyPr/>
        <a:lstStyle/>
        <a:p>
          <a:r>
            <a:rPr lang="ro-RO" dirty="0"/>
            <a:t>P</a:t>
          </a:r>
          <a:r>
            <a:rPr lang="ro-RO" b="0" i="0" baseline="0" dirty="0"/>
            <a:t>roblematizarea</a:t>
          </a:r>
          <a:endParaRPr lang="en-US" dirty="0"/>
        </a:p>
      </dgm:t>
    </dgm:pt>
    <dgm:pt modelId="{70FC7C26-136F-49D8-AE1C-9DD7AB4A7A44}" type="parTrans" cxnId="{033CF625-8D5C-42FF-A197-787E25AB7B24}">
      <dgm:prSet/>
      <dgm:spPr/>
      <dgm:t>
        <a:bodyPr/>
        <a:lstStyle/>
        <a:p>
          <a:endParaRPr lang="en-US"/>
        </a:p>
      </dgm:t>
    </dgm:pt>
    <dgm:pt modelId="{BB127FC8-2472-44F4-8AF8-70C6472FAFB5}" type="sibTrans" cxnId="{033CF625-8D5C-42FF-A197-787E25AB7B24}">
      <dgm:prSet/>
      <dgm:spPr/>
      <dgm:t>
        <a:bodyPr/>
        <a:lstStyle/>
        <a:p>
          <a:endParaRPr lang="en-US"/>
        </a:p>
      </dgm:t>
    </dgm:pt>
    <dgm:pt modelId="{9E1A2CA7-77A4-4D52-936B-09B83E859BC7}">
      <dgm:prSet/>
      <dgm:spPr/>
      <dgm:t>
        <a:bodyPr/>
        <a:lstStyle/>
        <a:p>
          <a:r>
            <a:rPr lang="ro-RO" dirty="0"/>
            <a:t>E</a:t>
          </a:r>
          <a:r>
            <a:rPr lang="ro-RO" b="0" i="0" baseline="0" dirty="0"/>
            <a:t>xercitiul</a:t>
          </a:r>
          <a:endParaRPr lang="en-US" dirty="0"/>
        </a:p>
      </dgm:t>
    </dgm:pt>
    <dgm:pt modelId="{9D215BEA-1F55-499E-A3A8-0FFD28D35226}" type="parTrans" cxnId="{A7D4BE5A-CBD2-4C9E-B511-3E72D26D8027}">
      <dgm:prSet/>
      <dgm:spPr/>
      <dgm:t>
        <a:bodyPr/>
        <a:lstStyle/>
        <a:p>
          <a:endParaRPr lang="en-US"/>
        </a:p>
      </dgm:t>
    </dgm:pt>
    <dgm:pt modelId="{4E0535E1-844E-4D97-91D0-512C45377545}" type="sibTrans" cxnId="{A7D4BE5A-CBD2-4C9E-B511-3E72D26D8027}">
      <dgm:prSet/>
      <dgm:spPr/>
      <dgm:t>
        <a:bodyPr/>
        <a:lstStyle/>
        <a:p>
          <a:endParaRPr lang="en-US"/>
        </a:p>
      </dgm:t>
    </dgm:pt>
    <dgm:pt modelId="{30B5AE59-D950-40F6-820D-EA6943294C8B}">
      <dgm:prSet/>
      <dgm:spPr/>
      <dgm:t>
        <a:bodyPr/>
        <a:lstStyle/>
        <a:p>
          <a:r>
            <a:rPr lang="ro-RO" b="0" i="0" baseline="0" dirty="0"/>
            <a:t>Învățarea prin descoperire </a:t>
          </a:r>
          <a:endParaRPr lang="en-US" dirty="0"/>
        </a:p>
      </dgm:t>
    </dgm:pt>
    <dgm:pt modelId="{E3EE83FA-AAF0-472D-8B48-831C42BD1760}" type="parTrans" cxnId="{C135C595-B22C-4582-865A-433A233807CC}">
      <dgm:prSet/>
      <dgm:spPr/>
      <dgm:t>
        <a:bodyPr/>
        <a:lstStyle/>
        <a:p>
          <a:endParaRPr lang="en-US"/>
        </a:p>
      </dgm:t>
    </dgm:pt>
    <dgm:pt modelId="{0D124D12-B524-4E26-8077-251F14DF5EDF}" type="sibTrans" cxnId="{C135C595-B22C-4582-865A-433A233807CC}">
      <dgm:prSet/>
      <dgm:spPr/>
      <dgm:t>
        <a:bodyPr/>
        <a:lstStyle/>
        <a:p>
          <a:endParaRPr lang="en-US"/>
        </a:p>
      </dgm:t>
    </dgm:pt>
    <dgm:pt modelId="{8080E8D6-F4A9-48C0-A794-31D248841DE9}">
      <dgm:prSet/>
      <dgm:spPr/>
      <dgm:t>
        <a:bodyPr/>
        <a:lstStyle/>
        <a:p>
          <a:r>
            <a:rPr lang="ro-RO" b="0" i="0" baseline="0" dirty="0"/>
            <a:t>Proiect</a:t>
          </a:r>
          <a:endParaRPr lang="en-US" dirty="0"/>
        </a:p>
      </dgm:t>
    </dgm:pt>
    <dgm:pt modelId="{C248FA44-EA2E-455E-B4AF-6EA18B315077}" type="parTrans" cxnId="{C6F728E7-1D15-446D-80AF-7C6032B17326}">
      <dgm:prSet/>
      <dgm:spPr/>
      <dgm:t>
        <a:bodyPr/>
        <a:lstStyle/>
        <a:p>
          <a:endParaRPr lang="en-US"/>
        </a:p>
      </dgm:t>
    </dgm:pt>
    <dgm:pt modelId="{28D61B45-30AF-409B-8B79-1CC8699118FC}" type="sibTrans" cxnId="{C6F728E7-1D15-446D-80AF-7C6032B17326}">
      <dgm:prSet/>
      <dgm:spPr/>
      <dgm:t>
        <a:bodyPr/>
        <a:lstStyle/>
        <a:p>
          <a:endParaRPr lang="en-US"/>
        </a:p>
      </dgm:t>
    </dgm:pt>
    <dgm:pt modelId="{3F76917F-DE42-4703-A158-BB37E535B04D}">
      <dgm:prSet/>
      <dgm:spPr/>
      <dgm:t>
        <a:bodyPr/>
        <a:lstStyle/>
        <a:p>
          <a:r>
            <a:rPr lang="ro-RO" b="0" i="0" baseline="0" dirty="0"/>
            <a:t>Studiu de caz</a:t>
          </a:r>
          <a:endParaRPr lang="en-US" dirty="0"/>
        </a:p>
      </dgm:t>
    </dgm:pt>
    <dgm:pt modelId="{92427F54-70C8-47FB-AA5C-30ABBFAF8623}" type="parTrans" cxnId="{81B3808C-B05E-4A3D-AE91-CA4194422A46}">
      <dgm:prSet/>
      <dgm:spPr/>
      <dgm:t>
        <a:bodyPr/>
        <a:lstStyle/>
        <a:p>
          <a:endParaRPr lang="en-US"/>
        </a:p>
      </dgm:t>
    </dgm:pt>
    <dgm:pt modelId="{0DA27E04-7D52-429F-8BEB-0D20F4C5AFB2}" type="sibTrans" cxnId="{81B3808C-B05E-4A3D-AE91-CA4194422A46}">
      <dgm:prSet/>
      <dgm:spPr/>
      <dgm:t>
        <a:bodyPr/>
        <a:lstStyle/>
        <a:p>
          <a:endParaRPr lang="en-US"/>
        </a:p>
      </dgm:t>
    </dgm:pt>
    <dgm:pt modelId="{A4545FB1-9295-4ED9-8B17-C28E512F046D}">
      <dgm:prSet/>
      <dgm:spPr/>
      <dgm:t>
        <a:bodyPr/>
        <a:lstStyle/>
        <a:p>
          <a:r>
            <a:rPr lang="ro-RO" b="0" i="0" baseline="0" dirty="0"/>
            <a:t>Modelarea</a:t>
          </a:r>
          <a:endParaRPr lang="en-US" dirty="0"/>
        </a:p>
      </dgm:t>
    </dgm:pt>
    <dgm:pt modelId="{7204408D-3CB8-4A35-AFE9-C0A91794BDBD}" type="parTrans" cxnId="{AD107032-9B4B-4424-99F7-5C663CB7F847}">
      <dgm:prSet/>
      <dgm:spPr/>
      <dgm:t>
        <a:bodyPr/>
        <a:lstStyle/>
        <a:p>
          <a:endParaRPr lang="en-US"/>
        </a:p>
      </dgm:t>
    </dgm:pt>
    <dgm:pt modelId="{341EC1A5-49D3-4F25-9B2B-2E3DDA038730}" type="sibTrans" cxnId="{AD107032-9B4B-4424-99F7-5C663CB7F847}">
      <dgm:prSet/>
      <dgm:spPr/>
      <dgm:t>
        <a:bodyPr/>
        <a:lstStyle/>
        <a:p>
          <a:endParaRPr lang="en-US"/>
        </a:p>
      </dgm:t>
    </dgm:pt>
    <dgm:pt modelId="{48380067-34B0-4D85-8751-A5382389B025}">
      <dgm:prSet/>
      <dgm:spPr/>
      <dgm:t>
        <a:bodyPr/>
        <a:lstStyle/>
        <a:p>
          <a:r>
            <a:rPr lang="ro-RO" b="0" i="0" baseline="0" dirty="0"/>
            <a:t>Algoritmizarea </a:t>
          </a:r>
          <a:endParaRPr lang="en-US" dirty="0"/>
        </a:p>
      </dgm:t>
    </dgm:pt>
    <dgm:pt modelId="{19EFC103-F26D-4E6F-A03C-FE9B09812BCA}" type="parTrans" cxnId="{5E7D2449-CC1C-4DEE-B443-C3762847D9AA}">
      <dgm:prSet/>
      <dgm:spPr/>
      <dgm:t>
        <a:bodyPr/>
        <a:lstStyle/>
        <a:p>
          <a:endParaRPr lang="en-US"/>
        </a:p>
      </dgm:t>
    </dgm:pt>
    <dgm:pt modelId="{EC71FA9C-219F-4F07-9399-9FCAD783E610}" type="sibTrans" cxnId="{5E7D2449-CC1C-4DEE-B443-C3762847D9AA}">
      <dgm:prSet/>
      <dgm:spPr/>
      <dgm:t>
        <a:bodyPr/>
        <a:lstStyle/>
        <a:p>
          <a:endParaRPr lang="en-US"/>
        </a:p>
      </dgm:t>
    </dgm:pt>
    <dgm:pt modelId="{7EBFAD51-D6B0-4E5F-90D8-A3E1D0D6C16E}">
      <dgm:prSet/>
      <dgm:spPr/>
      <dgm:t>
        <a:bodyPr/>
        <a:lstStyle/>
        <a:p>
          <a:r>
            <a:rPr lang="ro-RO" b="0" i="0" baseline="0" dirty="0"/>
            <a:t>Simularea</a:t>
          </a:r>
          <a:endParaRPr lang="en-US" dirty="0"/>
        </a:p>
      </dgm:t>
    </dgm:pt>
    <dgm:pt modelId="{0721D6F8-D6E0-4F22-8E23-9F1A2FC58DDF}" type="parTrans" cxnId="{72870257-CB8C-4A5C-8012-48DEBD46F5A9}">
      <dgm:prSet/>
      <dgm:spPr/>
      <dgm:t>
        <a:bodyPr/>
        <a:lstStyle/>
        <a:p>
          <a:endParaRPr lang="en-US"/>
        </a:p>
      </dgm:t>
    </dgm:pt>
    <dgm:pt modelId="{4E16B122-D61B-4C44-9F86-848331BEB419}" type="sibTrans" cxnId="{72870257-CB8C-4A5C-8012-48DEBD46F5A9}">
      <dgm:prSet/>
      <dgm:spPr/>
      <dgm:t>
        <a:bodyPr/>
        <a:lstStyle/>
        <a:p>
          <a:endParaRPr lang="en-US"/>
        </a:p>
      </dgm:t>
    </dgm:pt>
    <dgm:pt modelId="{E82D86E5-27E3-4A2B-B777-58187DF95A5B}">
      <dgm:prSet/>
      <dgm:spPr/>
      <dgm:t>
        <a:bodyPr/>
        <a:lstStyle/>
        <a:p>
          <a:r>
            <a:rPr lang="ro-RO" b="0" i="0" baseline="0" dirty="0"/>
            <a:t>Observarea</a:t>
          </a:r>
          <a:endParaRPr lang="en-US" dirty="0"/>
        </a:p>
      </dgm:t>
    </dgm:pt>
    <dgm:pt modelId="{71589FAD-EF94-4C24-A38D-978F30EE315D}" type="parTrans" cxnId="{38436F5F-9487-416E-9826-90D45C056972}">
      <dgm:prSet/>
      <dgm:spPr/>
      <dgm:t>
        <a:bodyPr/>
        <a:lstStyle/>
        <a:p>
          <a:endParaRPr lang="en-US"/>
        </a:p>
      </dgm:t>
    </dgm:pt>
    <dgm:pt modelId="{F368076A-D1FC-4331-9933-79EB2B3C0DB5}" type="sibTrans" cxnId="{38436F5F-9487-416E-9826-90D45C056972}">
      <dgm:prSet/>
      <dgm:spPr/>
      <dgm:t>
        <a:bodyPr/>
        <a:lstStyle/>
        <a:p>
          <a:endParaRPr lang="en-US"/>
        </a:p>
      </dgm:t>
    </dgm:pt>
    <dgm:pt modelId="{DD04D0D3-2DCF-442F-BA2C-2D9760E8005C}">
      <dgm:prSet/>
      <dgm:spPr/>
      <dgm:t>
        <a:bodyPr/>
        <a:lstStyle/>
        <a:p>
          <a:r>
            <a:rPr lang="ro-RO" b="0" i="0" baseline="0" dirty="0"/>
            <a:t>Metode pentru dezvoltarea gandirii critice</a:t>
          </a:r>
          <a:endParaRPr lang="en-US" dirty="0"/>
        </a:p>
      </dgm:t>
    </dgm:pt>
    <dgm:pt modelId="{BE07BADC-8EAE-4E9E-AA79-E11939B92FF4}" type="parTrans" cxnId="{043E0AB7-3619-4658-A702-036C3845DA14}">
      <dgm:prSet/>
      <dgm:spPr/>
      <dgm:t>
        <a:bodyPr/>
        <a:lstStyle/>
        <a:p>
          <a:endParaRPr lang="ro-RO"/>
        </a:p>
      </dgm:t>
    </dgm:pt>
    <dgm:pt modelId="{6A4BBAE1-DD8F-409D-908E-9C6E5054066A}" type="sibTrans" cxnId="{043E0AB7-3619-4658-A702-036C3845DA14}">
      <dgm:prSet/>
      <dgm:spPr/>
      <dgm:t>
        <a:bodyPr/>
        <a:lstStyle/>
        <a:p>
          <a:endParaRPr lang="ro-RO"/>
        </a:p>
      </dgm:t>
    </dgm:pt>
    <dgm:pt modelId="{AF1DC67F-9AD9-4856-8A0D-31E440E7D532}">
      <dgm:prSet/>
      <dgm:spPr/>
      <dgm:t>
        <a:bodyPr/>
        <a:lstStyle/>
        <a:p>
          <a:r>
            <a:rPr lang="ro-RO" dirty="0"/>
            <a:t>Metode de învățare prin cooperare</a:t>
          </a:r>
          <a:endParaRPr lang="en-US" dirty="0"/>
        </a:p>
      </dgm:t>
    </dgm:pt>
    <dgm:pt modelId="{F8DB15ED-22B6-4476-B2D8-A46EAB8FEDA3}" type="parTrans" cxnId="{DE910DFB-03DD-4797-A191-97C83D5E125F}">
      <dgm:prSet/>
      <dgm:spPr/>
      <dgm:t>
        <a:bodyPr/>
        <a:lstStyle/>
        <a:p>
          <a:endParaRPr lang="ro-RO"/>
        </a:p>
      </dgm:t>
    </dgm:pt>
    <dgm:pt modelId="{93B4096B-CAAC-4584-9F1B-566D90E454CC}" type="sibTrans" cxnId="{DE910DFB-03DD-4797-A191-97C83D5E125F}">
      <dgm:prSet/>
      <dgm:spPr/>
      <dgm:t>
        <a:bodyPr/>
        <a:lstStyle/>
        <a:p>
          <a:endParaRPr lang="ro-RO"/>
        </a:p>
      </dgm:t>
    </dgm:pt>
    <dgm:pt modelId="{F1C3A623-7C4A-4145-8BE6-B59C7CC8AFC0}" type="pres">
      <dgm:prSet presAssocID="{0D7F1891-5861-4635-A1EF-8C826FD29F5A}" presName="diagram" presStyleCnt="0">
        <dgm:presLayoutVars>
          <dgm:dir/>
          <dgm:resizeHandles val="exact"/>
        </dgm:presLayoutVars>
      </dgm:prSet>
      <dgm:spPr/>
    </dgm:pt>
    <dgm:pt modelId="{B951C3B4-EBA1-4463-A0EC-99D829DC63FB}" type="pres">
      <dgm:prSet presAssocID="{62EE170F-D077-4857-B7B9-55D834EF8555}" presName="node" presStyleLbl="node1" presStyleIdx="0" presStyleCnt="15">
        <dgm:presLayoutVars>
          <dgm:bulletEnabled val="1"/>
        </dgm:presLayoutVars>
      </dgm:prSet>
      <dgm:spPr/>
    </dgm:pt>
    <dgm:pt modelId="{E387B16D-1B64-429E-ABE3-B7A6CA9C5898}" type="pres">
      <dgm:prSet presAssocID="{B924C76B-7610-4C71-91BA-B72AA831E61C}" presName="sibTrans" presStyleCnt="0"/>
      <dgm:spPr/>
    </dgm:pt>
    <dgm:pt modelId="{47B47A6F-CD26-4D81-86AA-5246E143519B}" type="pres">
      <dgm:prSet presAssocID="{03120C0F-2DC9-4688-8421-CD36C6CAA777}" presName="node" presStyleLbl="node1" presStyleIdx="1" presStyleCnt="15">
        <dgm:presLayoutVars>
          <dgm:bulletEnabled val="1"/>
        </dgm:presLayoutVars>
      </dgm:prSet>
      <dgm:spPr/>
    </dgm:pt>
    <dgm:pt modelId="{BB969ED0-25D3-478F-8AC9-50028BECF388}" type="pres">
      <dgm:prSet presAssocID="{EA2BCF53-E455-4CC5-99BF-A8DF97BF198E}" presName="sibTrans" presStyleCnt="0"/>
      <dgm:spPr/>
    </dgm:pt>
    <dgm:pt modelId="{CE8D87CC-4F67-4734-BE56-95E2FB676850}" type="pres">
      <dgm:prSet presAssocID="{A137662F-A685-40DF-B9DD-2714539D5BD5}" presName="node" presStyleLbl="node1" presStyleIdx="2" presStyleCnt="15">
        <dgm:presLayoutVars>
          <dgm:bulletEnabled val="1"/>
        </dgm:presLayoutVars>
      </dgm:prSet>
      <dgm:spPr/>
    </dgm:pt>
    <dgm:pt modelId="{051CF9EA-9B27-4981-95AA-F5D17B35CE7F}" type="pres">
      <dgm:prSet presAssocID="{B5F5E2B6-8F42-448F-AE90-7DF410EF52B3}" presName="sibTrans" presStyleCnt="0"/>
      <dgm:spPr/>
    </dgm:pt>
    <dgm:pt modelId="{FD184FC5-20C2-4D17-AF75-71B523E9A3BC}" type="pres">
      <dgm:prSet presAssocID="{BFC4834C-0DF5-416F-ABDF-AE13D51BB538}" presName="node" presStyleLbl="node1" presStyleIdx="3" presStyleCnt="15">
        <dgm:presLayoutVars>
          <dgm:bulletEnabled val="1"/>
        </dgm:presLayoutVars>
      </dgm:prSet>
      <dgm:spPr/>
    </dgm:pt>
    <dgm:pt modelId="{C98C887B-6240-4410-9084-606BAEDA0E2D}" type="pres">
      <dgm:prSet presAssocID="{367EEA3E-3C38-44C0-BADD-3D8E95B6CC79}" presName="sibTrans" presStyleCnt="0"/>
      <dgm:spPr/>
    </dgm:pt>
    <dgm:pt modelId="{CE234700-FCC1-4268-A049-F490DF4E5A07}" type="pres">
      <dgm:prSet presAssocID="{BEB1F890-EDB6-4C68-9581-57DA468461EC}" presName="node" presStyleLbl="node1" presStyleIdx="4" presStyleCnt="15">
        <dgm:presLayoutVars>
          <dgm:bulletEnabled val="1"/>
        </dgm:presLayoutVars>
      </dgm:prSet>
      <dgm:spPr/>
    </dgm:pt>
    <dgm:pt modelId="{719D25EB-E85F-4D22-94CB-D0745DC7CB85}" type="pres">
      <dgm:prSet presAssocID="{BB127FC8-2472-44F4-8AF8-70C6472FAFB5}" presName="sibTrans" presStyleCnt="0"/>
      <dgm:spPr/>
    </dgm:pt>
    <dgm:pt modelId="{14A03DBB-8376-4C0D-917C-4040397456C0}" type="pres">
      <dgm:prSet presAssocID="{9E1A2CA7-77A4-4D52-936B-09B83E859BC7}" presName="node" presStyleLbl="node1" presStyleIdx="5" presStyleCnt="15">
        <dgm:presLayoutVars>
          <dgm:bulletEnabled val="1"/>
        </dgm:presLayoutVars>
      </dgm:prSet>
      <dgm:spPr/>
    </dgm:pt>
    <dgm:pt modelId="{65BE40FC-F0DC-4F2D-9127-71CB898DF7DA}" type="pres">
      <dgm:prSet presAssocID="{4E0535E1-844E-4D97-91D0-512C45377545}" presName="sibTrans" presStyleCnt="0"/>
      <dgm:spPr/>
    </dgm:pt>
    <dgm:pt modelId="{F5312061-AE35-499B-8CC4-C40676504517}" type="pres">
      <dgm:prSet presAssocID="{30B5AE59-D950-40F6-820D-EA6943294C8B}" presName="node" presStyleLbl="node1" presStyleIdx="6" presStyleCnt="15">
        <dgm:presLayoutVars>
          <dgm:bulletEnabled val="1"/>
        </dgm:presLayoutVars>
      </dgm:prSet>
      <dgm:spPr/>
    </dgm:pt>
    <dgm:pt modelId="{D8103A7E-8B4C-43E3-8577-0C805F5EC8C8}" type="pres">
      <dgm:prSet presAssocID="{0D124D12-B524-4E26-8077-251F14DF5EDF}" presName="sibTrans" presStyleCnt="0"/>
      <dgm:spPr/>
    </dgm:pt>
    <dgm:pt modelId="{35386F3D-EC59-48E4-882E-718A690791FA}" type="pres">
      <dgm:prSet presAssocID="{8080E8D6-F4A9-48C0-A794-31D248841DE9}" presName="node" presStyleLbl="node1" presStyleIdx="7" presStyleCnt="15">
        <dgm:presLayoutVars>
          <dgm:bulletEnabled val="1"/>
        </dgm:presLayoutVars>
      </dgm:prSet>
      <dgm:spPr/>
    </dgm:pt>
    <dgm:pt modelId="{93A79B34-CCAA-4465-8308-AAA06AD1AEE5}" type="pres">
      <dgm:prSet presAssocID="{28D61B45-30AF-409B-8B79-1CC8699118FC}" presName="sibTrans" presStyleCnt="0"/>
      <dgm:spPr/>
    </dgm:pt>
    <dgm:pt modelId="{C63065CF-BE14-46F2-9BEA-78E133BCEAC9}" type="pres">
      <dgm:prSet presAssocID="{3F76917F-DE42-4703-A158-BB37E535B04D}" presName="node" presStyleLbl="node1" presStyleIdx="8" presStyleCnt="15">
        <dgm:presLayoutVars>
          <dgm:bulletEnabled val="1"/>
        </dgm:presLayoutVars>
      </dgm:prSet>
      <dgm:spPr/>
    </dgm:pt>
    <dgm:pt modelId="{ECA85EC8-95DF-415C-892D-300CD2661CE4}" type="pres">
      <dgm:prSet presAssocID="{0DA27E04-7D52-429F-8BEB-0D20F4C5AFB2}" presName="sibTrans" presStyleCnt="0"/>
      <dgm:spPr/>
    </dgm:pt>
    <dgm:pt modelId="{6435676A-E3E3-4E9A-A78D-5DAE36BD2DDF}" type="pres">
      <dgm:prSet presAssocID="{A4545FB1-9295-4ED9-8B17-C28E512F046D}" presName="node" presStyleLbl="node1" presStyleIdx="9" presStyleCnt="15">
        <dgm:presLayoutVars>
          <dgm:bulletEnabled val="1"/>
        </dgm:presLayoutVars>
      </dgm:prSet>
      <dgm:spPr/>
    </dgm:pt>
    <dgm:pt modelId="{5AB0D741-DD82-4BF2-B832-EF4EED29E10A}" type="pres">
      <dgm:prSet presAssocID="{341EC1A5-49D3-4F25-9B2B-2E3DDA038730}" presName="sibTrans" presStyleCnt="0"/>
      <dgm:spPr/>
    </dgm:pt>
    <dgm:pt modelId="{BA8C347D-5825-49EF-BE9F-E52B971438AD}" type="pres">
      <dgm:prSet presAssocID="{48380067-34B0-4D85-8751-A5382389B025}" presName="node" presStyleLbl="node1" presStyleIdx="10" presStyleCnt="15">
        <dgm:presLayoutVars>
          <dgm:bulletEnabled val="1"/>
        </dgm:presLayoutVars>
      </dgm:prSet>
      <dgm:spPr/>
    </dgm:pt>
    <dgm:pt modelId="{84B8FB3B-E1E1-492D-B527-DAB4B09B050A}" type="pres">
      <dgm:prSet presAssocID="{EC71FA9C-219F-4F07-9399-9FCAD783E610}" presName="sibTrans" presStyleCnt="0"/>
      <dgm:spPr/>
    </dgm:pt>
    <dgm:pt modelId="{8771053B-BB7A-474D-869C-6AA2E7970AC3}" type="pres">
      <dgm:prSet presAssocID="{7EBFAD51-D6B0-4E5F-90D8-A3E1D0D6C16E}" presName="node" presStyleLbl="node1" presStyleIdx="11" presStyleCnt="15">
        <dgm:presLayoutVars>
          <dgm:bulletEnabled val="1"/>
        </dgm:presLayoutVars>
      </dgm:prSet>
      <dgm:spPr/>
    </dgm:pt>
    <dgm:pt modelId="{FE7E6C0D-370F-4C6F-BB3B-AE345DEC9027}" type="pres">
      <dgm:prSet presAssocID="{4E16B122-D61B-4C44-9F86-848331BEB419}" presName="sibTrans" presStyleCnt="0"/>
      <dgm:spPr/>
    </dgm:pt>
    <dgm:pt modelId="{E7B2BBC7-ECCE-41E6-A183-1A23B10FB681}" type="pres">
      <dgm:prSet presAssocID="{E82D86E5-27E3-4A2B-B777-58187DF95A5B}" presName="node" presStyleLbl="node1" presStyleIdx="12" presStyleCnt="15">
        <dgm:presLayoutVars>
          <dgm:bulletEnabled val="1"/>
        </dgm:presLayoutVars>
      </dgm:prSet>
      <dgm:spPr/>
    </dgm:pt>
    <dgm:pt modelId="{78EE268A-F6AC-44EF-9A91-C38568CA4073}" type="pres">
      <dgm:prSet presAssocID="{F368076A-D1FC-4331-9933-79EB2B3C0DB5}" presName="sibTrans" presStyleCnt="0"/>
      <dgm:spPr/>
    </dgm:pt>
    <dgm:pt modelId="{030FA0D3-4CA5-4681-BF1A-5319EA6CCA53}" type="pres">
      <dgm:prSet presAssocID="{DD04D0D3-2DCF-442F-BA2C-2D9760E8005C}" presName="node" presStyleLbl="node1" presStyleIdx="13" presStyleCnt="15">
        <dgm:presLayoutVars>
          <dgm:bulletEnabled val="1"/>
        </dgm:presLayoutVars>
      </dgm:prSet>
      <dgm:spPr/>
    </dgm:pt>
    <dgm:pt modelId="{BB275970-FB11-4585-9409-2B1C21D97EA3}" type="pres">
      <dgm:prSet presAssocID="{6A4BBAE1-DD8F-409D-908E-9C6E5054066A}" presName="sibTrans" presStyleCnt="0"/>
      <dgm:spPr/>
    </dgm:pt>
    <dgm:pt modelId="{38AC317C-42E7-459B-9E6E-D0F93504292E}" type="pres">
      <dgm:prSet presAssocID="{AF1DC67F-9AD9-4856-8A0D-31E440E7D532}" presName="node" presStyleLbl="node1" presStyleIdx="14" presStyleCnt="15">
        <dgm:presLayoutVars>
          <dgm:bulletEnabled val="1"/>
        </dgm:presLayoutVars>
      </dgm:prSet>
      <dgm:spPr/>
    </dgm:pt>
  </dgm:ptLst>
  <dgm:cxnLst>
    <dgm:cxn modelId="{DEA0FC02-E813-4146-90C9-154B48CCD742}" srcId="{0D7F1891-5861-4635-A1EF-8C826FD29F5A}" destId="{BFC4834C-0DF5-416F-ABDF-AE13D51BB538}" srcOrd="3" destOrd="0" parTransId="{22611DC7-B341-445A-AF12-EC9DC5AC54C7}" sibTransId="{367EEA3E-3C38-44C0-BADD-3D8E95B6CC79}"/>
    <dgm:cxn modelId="{81045209-DC6C-453E-8824-0C86725C6340}" type="presOf" srcId="{DD04D0D3-2DCF-442F-BA2C-2D9760E8005C}" destId="{030FA0D3-4CA5-4681-BF1A-5319EA6CCA53}" srcOrd="0" destOrd="0" presId="urn:microsoft.com/office/officeart/2005/8/layout/default"/>
    <dgm:cxn modelId="{1EEB6C22-7ACE-446B-BF6C-3B938CC75ABA}" type="presOf" srcId="{BFC4834C-0DF5-416F-ABDF-AE13D51BB538}" destId="{FD184FC5-20C2-4D17-AF75-71B523E9A3BC}" srcOrd="0" destOrd="0" presId="urn:microsoft.com/office/officeart/2005/8/layout/default"/>
    <dgm:cxn modelId="{033CF625-8D5C-42FF-A197-787E25AB7B24}" srcId="{0D7F1891-5861-4635-A1EF-8C826FD29F5A}" destId="{BEB1F890-EDB6-4C68-9581-57DA468461EC}" srcOrd="4" destOrd="0" parTransId="{70FC7C26-136F-49D8-AE1C-9DD7AB4A7A44}" sibTransId="{BB127FC8-2472-44F4-8AF8-70C6472FAFB5}"/>
    <dgm:cxn modelId="{AD107032-9B4B-4424-99F7-5C663CB7F847}" srcId="{0D7F1891-5861-4635-A1EF-8C826FD29F5A}" destId="{A4545FB1-9295-4ED9-8B17-C28E512F046D}" srcOrd="9" destOrd="0" parTransId="{7204408D-3CB8-4A35-AFE9-C0A91794BDBD}" sibTransId="{341EC1A5-49D3-4F25-9B2B-2E3DDA038730}"/>
    <dgm:cxn modelId="{C605065E-9B16-474C-B01A-57D1F8829B8B}" type="presOf" srcId="{AF1DC67F-9AD9-4856-8A0D-31E440E7D532}" destId="{38AC317C-42E7-459B-9E6E-D0F93504292E}" srcOrd="0" destOrd="0" presId="urn:microsoft.com/office/officeart/2005/8/layout/default"/>
    <dgm:cxn modelId="{38436F5F-9487-416E-9826-90D45C056972}" srcId="{0D7F1891-5861-4635-A1EF-8C826FD29F5A}" destId="{E82D86E5-27E3-4A2B-B777-58187DF95A5B}" srcOrd="12" destOrd="0" parTransId="{71589FAD-EF94-4C24-A38D-978F30EE315D}" sibTransId="{F368076A-D1FC-4331-9933-79EB2B3C0DB5}"/>
    <dgm:cxn modelId="{2166FC45-3A2F-457E-B9DD-521CE44F058A}" type="presOf" srcId="{62EE170F-D077-4857-B7B9-55D834EF8555}" destId="{B951C3B4-EBA1-4463-A0EC-99D829DC63FB}" srcOrd="0" destOrd="0" presId="urn:microsoft.com/office/officeart/2005/8/layout/default"/>
    <dgm:cxn modelId="{F2AAE046-8015-4B4D-BBC1-185DFB4B8207}" type="presOf" srcId="{9E1A2CA7-77A4-4D52-936B-09B83E859BC7}" destId="{14A03DBB-8376-4C0D-917C-4040397456C0}" srcOrd="0" destOrd="0" presId="urn:microsoft.com/office/officeart/2005/8/layout/default"/>
    <dgm:cxn modelId="{40A30647-7938-405A-BA79-4EEC6C0E0DCC}" type="presOf" srcId="{0D7F1891-5861-4635-A1EF-8C826FD29F5A}" destId="{F1C3A623-7C4A-4145-8BE6-B59C7CC8AFC0}" srcOrd="0" destOrd="0" presId="urn:microsoft.com/office/officeart/2005/8/layout/default"/>
    <dgm:cxn modelId="{F9759548-AEE6-49C5-A543-B8CB85D4B988}" type="presOf" srcId="{E82D86E5-27E3-4A2B-B777-58187DF95A5B}" destId="{E7B2BBC7-ECCE-41E6-A183-1A23B10FB681}" srcOrd="0" destOrd="0" presId="urn:microsoft.com/office/officeart/2005/8/layout/default"/>
    <dgm:cxn modelId="{5E7D2449-CC1C-4DEE-B443-C3762847D9AA}" srcId="{0D7F1891-5861-4635-A1EF-8C826FD29F5A}" destId="{48380067-34B0-4D85-8751-A5382389B025}" srcOrd="10" destOrd="0" parTransId="{19EFC103-F26D-4E6F-A03C-FE9B09812BCA}" sibTransId="{EC71FA9C-219F-4F07-9399-9FCAD783E610}"/>
    <dgm:cxn modelId="{EE3CEB4A-3044-4A0C-8E4D-F8CD2E57BEC2}" type="presOf" srcId="{A4545FB1-9295-4ED9-8B17-C28E512F046D}" destId="{6435676A-E3E3-4E9A-A78D-5DAE36BD2DDF}" srcOrd="0" destOrd="0" presId="urn:microsoft.com/office/officeart/2005/8/layout/default"/>
    <dgm:cxn modelId="{5535A570-C5CD-40B3-9A62-164F53723C11}" type="presOf" srcId="{7EBFAD51-D6B0-4E5F-90D8-A3E1D0D6C16E}" destId="{8771053B-BB7A-474D-869C-6AA2E7970AC3}" srcOrd="0" destOrd="0" presId="urn:microsoft.com/office/officeart/2005/8/layout/default"/>
    <dgm:cxn modelId="{72870257-CB8C-4A5C-8012-48DEBD46F5A9}" srcId="{0D7F1891-5861-4635-A1EF-8C826FD29F5A}" destId="{7EBFAD51-D6B0-4E5F-90D8-A3E1D0D6C16E}" srcOrd="11" destOrd="0" parTransId="{0721D6F8-D6E0-4F22-8E23-9F1A2FC58DDF}" sibTransId="{4E16B122-D61B-4C44-9F86-848331BEB419}"/>
    <dgm:cxn modelId="{656A4A77-B3DE-4C19-BEE6-92C9692847A9}" type="presOf" srcId="{A137662F-A685-40DF-B9DD-2714539D5BD5}" destId="{CE8D87CC-4F67-4734-BE56-95E2FB676850}" srcOrd="0" destOrd="0" presId="urn:microsoft.com/office/officeart/2005/8/layout/default"/>
    <dgm:cxn modelId="{A7D4BE5A-CBD2-4C9E-B511-3E72D26D8027}" srcId="{0D7F1891-5861-4635-A1EF-8C826FD29F5A}" destId="{9E1A2CA7-77A4-4D52-936B-09B83E859BC7}" srcOrd="5" destOrd="0" parTransId="{9D215BEA-1F55-499E-A3A8-0FFD28D35226}" sibTransId="{4E0535E1-844E-4D97-91D0-512C45377545}"/>
    <dgm:cxn modelId="{81B3808C-B05E-4A3D-AE91-CA4194422A46}" srcId="{0D7F1891-5861-4635-A1EF-8C826FD29F5A}" destId="{3F76917F-DE42-4703-A158-BB37E535B04D}" srcOrd="8" destOrd="0" parTransId="{92427F54-70C8-47FB-AA5C-30ABBFAF8623}" sibTransId="{0DA27E04-7D52-429F-8BEB-0D20F4C5AFB2}"/>
    <dgm:cxn modelId="{C135C595-B22C-4582-865A-433A233807CC}" srcId="{0D7F1891-5861-4635-A1EF-8C826FD29F5A}" destId="{30B5AE59-D950-40F6-820D-EA6943294C8B}" srcOrd="6" destOrd="0" parTransId="{E3EE83FA-AAF0-472D-8B48-831C42BD1760}" sibTransId="{0D124D12-B524-4E26-8077-251F14DF5EDF}"/>
    <dgm:cxn modelId="{0F0016A5-A389-477B-901B-29527F565300}" srcId="{0D7F1891-5861-4635-A1EF-8C826FD29F5A}" destId="{03120C0F-2DC9-4688-8421-CD36C6CAA777}" srcOrd="1" destOrd="0" parTransId="{EAC54CC0-A364-4DBB-B746-A48BBB85EA01}" sibTransId="{EA2BCF53-E455-4CC5-99BF-A8DF97BF198E}"/>
    <dgm:cxn modelId="{E4710BA6-706F-4E5B-B92D-F2548E757F76}" type="presOf" srcId="{30B5AE59-D950-40F6-820D-EA6943294C8B}" destId="{F5312061-AE35-499B-8CC4-C40676504517}" srcOrd="0" destOrd="0" presId="urn:microsoft.com/office/officeart/2005/8/layout/default"/>
    <dgm:cxn modelId="{0B68DEB1-395A-4144-B137-EEF1BFB18758}" type="presOf" srcId="{8080E8D6-F4A9-48C0-A794-31D248841DE9}" destId="{35386F3D-EC59-48E4-882E-718A690791FA}" srcOrd="0" destOrd="0" presId="urn:microsoft.com/office/officeart/2005/8/layout/default"/>
    <dgm:cxn modelId="{4A2A2AB6-3FDE-4C96-A00A-E856C2ACE02C}" srcId="{0D7F1891-5861-4635-A1EF-8C826FD29F5A}" destId="{62EE170F-D077-4857-B7B9-55D834EF8555}" srcOrd="0" destOrd="0" parTransId="{895CB250-0087-4D6E-86DC-DB974F7DD46A}" sibTransId="{B924C76B-7610-4C71-91BA-B72AA831E61C}"/>
    <dgm:cxn modelId="{043E0AB7-3619-4658-A702-036C3845DA14}" srcId="{0D7F1891-5861-4635-A1EF-8C826FD29F5A}" destId="{DD04D0D3-2DCF-442F-BA2C-2D9760E8005C}" srcOrd="13" destOrd="0" parTransId="{BE07BADC-8EAE-4E9E-AA79-E11939B92FF4}" sibTransId="{6A4BBAE1-DD8F-409D-908E-9C6E5054066A}"/>
    <dgm:cxn modelId="{9DBFD0C0-DEF1-4ECB-825C-E59016712C53}" type="presOf" srcId="{3F76917F-DE42-4703-A158-BB37E535B04D}" destId="{C63065CF-BE14-46F2-9BEA-78E133BCEAC9}" srcOrd="0" destOrd="0" presId="urn:microsoft.com/office/officeart/2005/8/layout/default"/>
    <dgm:cxn modelId="{AB75AACF-3052-4F42-8262-F27DE801679C}" type="presOf" srcId="{BEB1F890-EDB6-4C68-9581-57DA468461EC}" destId="{CE234700-FCC1-4268-A049-F490DF4E5A07}" srcOrd="0" destOrd="0" presId="urn:microsoft.com/office/officeart/2005/8/layout/default"/>
    <dgm:cxn modelId="{50AE2AD5-0EA1-4189-A7C4-83D3C2CE8AE3}" type="presOf" srcId="{03120C0F-2DC9-4688-8421-CD36C6CAA777}" destId="{47B47A6F-CD26-4D81-86AA-5246E143519B}" srcOrd="0" destOrd="0" presId="urn:microsoft.com/office/officeart/2005/8/layout/default"/>
    <dgm:cxn modelId="{A74629E0-F4B6-4D96-8E80-CE189A7A90B4}" srcId="{0D7F1891-5861-4635-A1EF-8C826FD29F5A}" destId="{A137662F-A685-40DF-B9DD-2714539D5BD5}" srcOrd="2" destOrd="0" parTransId="{C1549686-17FB-4A1A-9504-798FC7F0608B}" sibTransId="{B5F5E2B6-8F42-448F-AE90-7DF410EF52B3}"/>
    <dgm:cxn modelId="{C6F728E7-1D15-446D-80AF-7C6032B17326}" srcId="{0D7F1891-5861-4635-A1EF-8C826FD29F5A}" destId="{8080E8D6-F4A9-48C0-A794-31D248841DE9}" srcOrd="7" destOrd="0" parTransId="{C248FA44-EA2E-455E-B4AF-6EA18B315077}" sibTransId="{28D61B45-30AF-409B-8B79-1CC8699118FC}"/>
    <dgm:cxn modelId="{B27370EB-CB70-4E64-8EA2-E4BB2ADDA327}" type="presOf" srcId="{48380067-34B0-4D85-8751-A5382389B025}" destId="{BA8C347D-5825-49EF-BE9F-E52B971438AD}" srcOrd="0" destOrd="0" presId="urn:microsoft.com/office/officeart/2005/8/layout/default"/>
    <dgm:cxn modelId="{DE910DFB-03DD-4797-A191-97C83D5E125F}" srcId="{0D7F1891-5861-4635-A1EF-8C826FD29F5A}" destId="{AF1DC67F-9AD9-4856-8A0D-31E440E7D532}" srcOrd="14" destOrd="0" parTransId="{F8DB15ED-22B6-4476-B2D8-A46EAB8FEDA3}" sibTransId="{93B4096B-CAAC-4584-9F1B-566D90E454CC}"/>
    <dgm:cxn modelId="{BC3658AC-7CDE-4BAB-B17F-7FB8B2EEB174}" type="presParOf" srcId="{F1C3A623-7C4A-4145-8BE6-B59C7CC8AFC0}" destId="{B951C3B4-EBA1-4463-A0EC-99D829DC63FB}" srcOrd="0" destOrd="0" presId="urn:microsoft.com/office/officeart/2005/8/layout/default"/>
    <dgm:cxn modelId="{C319DF37-F388-4E7A-A357-B9C48EAC1248}" type="presParOf" srcId="{F1C3A623-7C4A-4145-8BE6-B59C7CC8AFC0}" destId="{E387B16D-1B64-429E-ABE3-B7A6CA9C5898}" srcOrd="1" destOrd="0" presId="urn:microsoft.com/office/officeart/2005/8/layout/default"/>
    <dgm:cxn modelId="{C597A3AC-1F7A-49FB-93EB-C6FD1BF21B41}" type="presParOf" srcId="{F1C3A623-7C4A-4145-8BE6-B59C7CC8AFC0}" destId="{47B47A6F-CD26-4D81-86AA-5246E143519B}" srcOrd="2" destOrd="0" presId="urn:microsoft.com/office/officeart/2005/8/layout/default"/>
    <dgm:cxn modelId="{ECE38356-E22F-4874-A640-2B3DD0F428DD}" type="presParOf" srcId="{F1C3A623-7C4A-4145-8BE6-B59C7CC8AFC0}" destId="{BB969ED0-25D3-478F-8AC9-50028BECF388}" srcOrd="3" destOrd="0" presId="urn:microsoft.com/office/officeart/2005/8/layout/default"/>
    <dgm:cxn modelId="{7F5FFC61-1F92-4E0C-B411-825BD1F7B456}" type="presParOf" srcId="{F1C3A623-7C4A-4145-8BE6-B59C7CC8AFC0}" destId="{CE8D87CC-4F67-4734-BE56-95E2FB676850}" srcOrd="4" destOrd="0" presId="urn:microsoft.com/office/officeart/2005/8/layout/default"/>
    <dgm:cxn modelId="{F38D5B58-8D36-456D-A49B-CFF8A5E5F2DE}" type="presParOf" srcId="{F1C3A623-7C4A-4145-8BE6-B59C7CC8AFC0}" destId="{051CF9EA-9B27-4981-95AA-F5D17B35CE7F}" srcOrd="5" destOrd="0" presId="urn:microsoft.com/office/officeart/2005/8/layout/default"/>
    <dgm:cxn modelId="{02F7A17D-5628-4DFC-8490-1F3A74DCD159}" type="presParOf" srcId="{F1C3A623-7C4A-4145-8BE6-B59C7CC8AFC0}" destId="{FD184FC5-20C2-4D17-AF75-71B523E9A3BC}" srcOrd="6" destOrd="0" presId="urn:microsoft.com/office/officeart/2005/8/layout/default"/>
    <dgm:cxn modelId="{623C5BB5-6BA4-46FA-8F69-72ACA3C21ADC}" type="presParOf" srcId="{F1C3A623-7C4A-4145-8BE6-B59C7CC8AFC0}" destId="{C98C887B-6240-4410-9084-606BAEDA0E2D}" srcOrd="7" destOrd="0" presId="urn:microsoft.com/office/officeart/2005/8/layout/default"/>
    <dgm:cxn modelId="{379AD5C9-B17F-4904-BB9F-95331BB66367}" type="presParOf" srcId="{F1C3A623-7C4A-4145-8BE6-B59C7CC8AFC0}" destId="{CE234700-FCC1-4268-A049-F490DF4E5A07}" srcOrd="8" destOrd="0" presId="urn:microsoft.com/office/officeart/2005/8/layout/default"/>
    <dgm:cxn modelId="{642623C5-C0BB-4295-BA5F-4D1ED63F3B0B}" type="presParOf" srcId="{F1C3A623-7C4A-4145-8BE6-B59C7CC8AFC0}" destId="{719D25EB-E85F-4D22-94CB-D0745DC7CB85}" srcOrd="9" destOrd="0" presId="urn:microsoft.com/office/officeart/2005/8/layout/default"/>
    <dgm:cxn modelId="{A3D07C8E-ADEE-4F89-B22C-8C6CB2AEBEDB}" type="presParOf" srcId="{F1C3A623-7C4A-4145-8BE6-B59C7CC8AFC0}" destId="{14A03DBB-8376-4C0D-917C-4040397456C0}" srcOrd="10" destOrd="0" presId="urn:microsoft.com/office/officeart/2005/8/layout/default"/>
    <dgm:cxn modelId="{A2F1FD03-79A1-4C2D-A82D-FFAF5480BBAC}" type="presParOf" srcId="{F1C3A623-7C4A-4145-8BE6-B59C7CC8AFC0}" destId="{65BE40FC-F0DC-4F2D-9127-71CB898DF7DA}" srcOrd="11" destOrd="0" presId="urn:microsoft.com/office/officeart/2005/8/layout/default"/>
    <dgm:cxn modelId="{D1E5FB3E-3E09-4369-9F4E-1C1D086A61D4}" type="presParOf" srcId="{F1C3A623-7C4A-4145-8BE6-B59C7CC8AFC0}" destId="{F5312061-AE35-499B-8CC4-C40676504517}" srcOrd="12" destOrd="0" presId="urn:microsoft.com/office/officeart/2005/8/layout/default"/>
    <dgm:cxn modelId="{8C7BBEE8-DA83-46B0-9896-1696753B3477}" type="presParOf" srcId="{F1C3A623-7C4A-4145-8BE6-B59C7CC8AFC0}" destId="{D8103A7E-8B4C-43E3-8577-0C805F5EC8C8}" srcOrd="13" destOrd="0" presId="urn:microsoft.com/office/officeart/2005/8/layout/default"/>
    <dgm:cxn modelId="{5CD373D7-DDE3-46FE-9198-D01C4D6DA6B5}" type="presParOf" srcId="{F1C3A623-7C4A-4145-8BE6-B59C7CC8AFC0}" destId="{35386F3D-EC59-48E4-882E-718A690791FA}" srcOrd="14" destOrd="0" presId="urn:microsoft.com/office/officeart/2005/8/layout/default"/>
    <dgm:cxn modelId="{08E65154-F6BC-4818-AC1E-0FE4228A8D42}" type="presParOf" srcId="{F1C3A623-7C4A-4145-8BE6-B59C7CC8AFC0}" destId="{93A79B34-CCAA-4465-8308-AAA06AD1AEE5}" srcOrd="15" destOrd="0" presId="urn:microsoft.com/office/officeart/2005/8/layout/default"/>
    <dgm:cxn modelId="{EEBF97CA-D693-4D9A-8C53-AAC02CB46C37}" type="presParOf" srcId="{F1C3A623-7C4A-4145-8BE6-B59C7CC8AFC0}" destId="{C63065CF-BE14-46F2-9BEA-78E133BCEAC9}" srcOrd="16" destOrd="0" presId="urn:microsoft.com/office/officeart/2005/8/layout/default"/>
    <dgm:cxn modelId="{78637F6A-72DB-4666-88C0-D6C88F722EE7}" type="presParOf" srcId="{F1C3A623-7C4A-4145-8BE6-B59C7CC8AFC0}" destId="{ECA85EC8-95DF-415C-892D-300CD2661CE4}" srcOrd="17" destOrd="0" presId="urn:microsoft.com/office/officeart/2005/8/layout/default"/>
    <dgm:cxn modelId="{1C6994B7-AD74-4425-BA2E-5964A7EB12FA}" type="presParOf" srcId="{F1C3A623-7C4A-4145-8BE6-B59C7CC8AFC0}" destId="{6435676A-E3E3-4E9A-A78D-5DAE36BD2DDF}" srcOrd="18" destOrd="0" presId="urn:microsoft.com/office/officeart/2005/8/layout/default"/>
    <dgm:cxn modelId="{5870D933-CF80-4452-80BA-354877008FD6}" type="presParOf" srcId="{F1C3A623-7C4A-4145-8BE6-B59C7CC8AFC0}" destId="{5AB0D741-DD82-4BF2-B832-EF4EED29E10A}" srcOrd="19" destOrd="0" presId="urn:microsoft.com/office/officeart/2005/8/layout/default"/>
    <dgm:cxn modelId="{02B21E9C-D79B-45BE-960D-4ED01A005F13}" type="presParOf" srcId="{F1C3A623-7C4A-4145-8BE6-B59C7CC8AFC0}" destId="{BA8C347D-5825-49EF-BE9F-E52B971438AD}" srcOrd="20" destOrd="0" presId="urn:microsoft.com/office/officeart/2005/8/layout/default"/>
    <dgm:cxn modelId="{C0EFA803-CD93-4BB5-9F62-9F174F7CBC56}" type="presParOf" srcId="{F1C3A623-7C4A-4145-8BE6-B59C7CC8AFC0}" destId="{84B8FB3B-E1E1-492D-B527-DAB4B09B050A}" srcOrd="21" destOrd="0" presId="urn:microsoft.com/office/officeart/2005/8/layout/default"/>
    <dgm:cxn modelId="{50C1A169-309A-4DD7-BAC9-2BABA54B17EA}" type="presParOf" srcId="{F1C3A623-7C4A-4145-8BE6-B59C7CC8AFC0}" destId="{8771053B-BB7A-474D-869C-6AA2E7970AC3}" srcOrd="22" destOrd="0" presId="urn:microsoft.com/office/officeart/2005/8/layout/default"/>
    <dgm:cxn modelId="{A3E4E098-2320-461F-B56B-414AE9759B4E}" type="presParOf" srcId="{F1C3A623-7C4A-4145-8BE6-B59C7CC8AFC0}" destId="{FE7E6C0D-370F-4C6F-BB3B-AE345DEC9027}" srcOrd="23" destOrd="0" presId="urn:microsoft.com/office/officeart/2005/8/layout/default"/>
    <dgm:cxn modelId="{BCD2ACD8-FC19-44D6-8D65-6E3E47E536EE}" type="presParOf" srcId="{F1C3A623-7C4A-4145-8BE6-B59C7CC8AFC0}" destId="{E7B2BBC7-ECCE-41E6-A183-1A23B10FB681}" srcOrd="24" destOrd="0" presId="urn:microsoft.com/office/officeart/2005/8/layout/default"/>
    <dgm:cxn modelId="{69AC28A4-98C2-422B-9A6A-31048FE6B6FB}" type="presParOf" srcId="{F1C3A623-7C4A-4145-8BE6-B59C7CC8AFC0}" destId="{78EE268A-F6AC-44EF-9A91-C38568CA4073}" srcOrd="25" destOrd="0" presId="urn:microsoft.com/office/officeart/2005/8/layout/default"/>
    <dgm:cxn modelId="{DD5B9A5D-D466-42E9-B360-108912FCB278}" type="presParOf" srcId="{F1C3A623-7C4A-4145-8BE6-B59C7CC8AFC0}" destId="{030FA0D3-4CA5-4681-BF1A-5319EA6CCA53}" srcOrd="26" destOrd="0" presId="urn:microsoft.com/office/officeart/2005/8/layout/default"/>
    <dgm:cxn modelId="{CF57BE5B-E5A1-4A73-B0D4-B1B6A3003AC9}" type="presParOf" srcId="{F1C3A623-7C4A-4145-8BE6-B59C7CC8AFC0}" destId="{BB275970-FB11-4585-9409-2B1C21D97EA3}" srcOrd="27" destOrd="0" presId="urn:microsoft.com/office/officeart/2005/8/layout/default"/>
    <dgm:cxn modelId="{BBFB04BF-5439-4DC2-B278-EEE67940BEA8}" type="presParOf" srcId="{F1C3A623-7C4A-4145-8BE6-B59C7CC8AFC0}" destId="{38AC317C-42E7-459B-9E6E-D0F93504292E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9C6B7-12DB-4A32-990D-209C3409C9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148A33-10BC-4C65-B98E-56883CD16BB8}">
      <dgm:prSet phldrT="[Text]"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rezultatele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învățării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pe care le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 aștept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C100F-C78C-4597-AFFD-01075AEC6C3A}" type="parTrans" cxnId="{4117D8AD-5400-4FB8-A53F-101644F6DF0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C0BC6-A874-4071-B0B3-3C05F36F5CCF}" type="sibTrans" cxnId="{4117D8AD-5400-4FB8-A53F-101644F6DF03}">
      <dgm:prSet phldrT="01"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189A4-1D14-434D-A715-CB49022E6674}">
      <dgm:prSet phldrT="[Text]"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abilitățile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nevoile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actuale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elevilor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gm:t>
    </dgm:pt>
    <dgm:pt modelId="{5BC76D72-0F4C-41A6-9056-F261C6A511DA}" type="parTrans" cxnId="{0F858B0E-90C9-4DC0-97E0-10372B43B7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7C0B2-E756-4BCD-A631-38BF4CBCE656}" type="sibTrans" cxnId="{0F858B0E-90C9-4DC0-97E0-10372B43B7A3}">
      <dgm:prSet phldrT="02"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3C1B7-85F2-4FFF-8504-00C88B042EE3}">
      <dgm:prSet phldrT="[Text]"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metodele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adecvate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predare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învățare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evaluare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gm:t>
    </dgm:pt>
    <dgm:pt modelId="{47B8A89D-7AA6-4273-BE92-D2B136FB998C}" type="parTrans" cxnId="{9B24E116-05B3-44CD-B7C2-FF05E3C11F87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D1891-A37E-4CB5-9AF8-7AF9418B158B}" type="sibTrans" cxnId="{9B24E116-05B3-44CD-B7C2-FF05E3C11F87}">
      <dgm:prSet phldrT="03"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F4D0D-0321-4932-940B-CB17E38AC232}">
      <dgm:prSet phldrT="[Text]"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are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strategi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b="0" i="0" dirty="0">
              <a:latin typeface="Arial" panose="020B0604020202020204" pitchFamily="34" charset="0"/>
              <a:cs typeface="Arial" panose="020B0604020202020204" pitchFamily="34" charset="0"/>
            </a:rPr>
            <a:t>TIC</a:t>
          </a:r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b="0" i="0" dirty="0" err="1">
              <a:latin typeface="Arial" panose="020B0604020202020204" pitchFamily="34" charset="0"/>
              <a:cs typeface="Arial" panose="020B0604020202020204" pitchFamily="34" charset="0"/>
            </a:rPr>
            <a:t>adecvată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3F35518D-E4E2-4395-B0DB-327E3A7A1F75}" type="parTrans" cxnId="{DAA40908-570E-4A98-97F7-9F8061A327ED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5E1BD-1B4F-447F-800E-B3D18616AEBD}" type="sibTrans" cxnId="{DAA40908-570E-4A98-97F7-9F8061A327ED}">
      <dgm:prSet phldrT="04" phldr="0"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A1264-7AB1-482A-B11F-4967334A7BBA}" type="pres">
      <dgm:prSet presAssocID="{4239C6B7-12DB-4A32-990D-209C3409C9F1}" presName="linear" presStyleCnt="0">
        <dgm:presLayoutVars>
          <dgm:animLvl val="lvl"/>
          <dgm:resizeHandles val="exact"/>
        </dgm:presLayoutVars>
      </dgm:prSet>
      <dgm:spPr/>
    </dgm:pt>
    <dgm:pt modelId="{8A5B1FF3-B10F-4A52-B42A-DFA04252E475}" type="pres">
      <dgm:prSet presAssocID="{C5148A33-10BC-4C65-B98E-56883CD16B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7449F4-FB64-4CEB-9EF9-AB82C39B0A2C}" type="pres">
      <dgm:prSet presAssocID="{A04C0BC6-A874-4071-B0B3-3C05F36F5CCF}" presName="spacer" presStyleCnt="0"/>
      <dgm:spPr/>
    </dgm:pt>
    <dgm:pt modelId="{13C5F977-B2D5-4907-BDF5-017F4BE91884}" type="pres">
      <dgm:prSet presAssocID="{AA5189A4-1D14-434D-A715-CB49022E66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01A968-FADF-426C-9493-AD99710752C9}" type="pres">
      <dgm:prSet presAssocID="{2177C0B2-E756-4BCD-A631-38BF4CBCE656}" presName="spacer" presStyleCnt="0"/>
      <dgm:spPr/>
    </dgm:pt>
    <dgm:pt modelId="{54976B5F-E9F2-430E-84EE-DD7F03C573EF}" type="pres">
      <dgm:prSet presAssocID="{ED73C1B7-85F2-4FFF-8504-00C88B042EE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32B1F6-9B63-421B-B115-7E055D72FCF5}" type="pres">
      <dgm:prSet presAssocID="{7DDD1891-A37E-4CB5-9AF8-7AF9418B158B}" presName="spacer" presStyleCnt="0"/>
      <dgm:spPr/>
    </dgm:pt>
    <dgm:pt modelId="{FE23D331-2748-4B83-B062-7EC122152B8B}" type="pres">
      <dgm:prSet presAssocID="{79DF4D0D-0321-4932-940B-CB17E38AC2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AA40908-570E-4A98-97F7-9F8061A327ED}" srcId="{4239C6B7-12DB-4A32-990D-209C3409C9F1}" destId="{79DF4D0D-0321-4932-940B-CB17E38AC232}" srcOrd="3" destOrd="0" parTransId="{3F35518D-E4E2-4395-B0DB-327E3A7A1F75}" sibTransId="{D4D5E1BD-1B4F-447F-800E-B3D18616AEBD}"/>
    <dgm:cxn modelId="{0F858B0E-90C9-4DC0-97E0-10372B43B7A3}" srcId="{4239C6B7-12DB-4A32-990D-209C3409C9F1}" destId="{AA5189A4-1D14-434D-A715-CB49022E6674}" srcOrd="1" destOrd="0" parTransId="{5BC76D72-0F4C-41A6-9056-F261C6A511DA}" sibTransId="{2177C0B2-E756-4BCD-A631-38BF4CBCE656}"/>
    <dgm:cxn modelId="{9B24E116-05B3-44CD-B7C2-FF05E3C11F87}" srcId="{4239C6B7-12DB-4A32-990D-209C3409C9F1}" destId="{ED73C1B7-85F2-4FFF-8504-00C88B042EE3}" srcOrd="2" destOrd="0" parTransId="{47B8A89D-7AA6-4273-BE92-D2B136FB998C}" sibTransId="{7DDD1891-A37E-4CB5-9AF8-7AF9418B158B}"/>
    <dgm:cxn modelId="{B718E624-4215-4E82-A811-E71C22B33401}" type="presOf" srcId="{ED73C1B7-85F2-4FFF-8504-00C88B042EE3}" destId="{54976B5F-E9F2-430E-84EE-DD7F03C573EF}" srcOrd="0" destOrd="0" presId="urn:microsoft.com/office/officeart/2005/8/layout/vList2"/>
    <dgm:cxn modelId="{7458F494-D719-4360-A5A4-FE2AF9D2BD10}" type="presOf" srcId="{C5148A33-10BC-4C65-B98E-56883CD16BB8}" destId="{8A5B1FF3-B10F-4A52-B42A-DFA04252E475}" srcOrd="0" destOrd="0" presId="urn:microsoft.com/office/officeart/2005/8/layout/vList2"/>
    <dgm:cxn modelId="{43E36A9E-DF93-4A07-A474-0B2A5365D7F8}" type="presOf" srcId="{79DF4D0D-0321-4932-940B-CB17E38AC232}" destId="{FE23D331-2748-4B83-B062-7EC122152B8B}" srcOrd="0" destOrd="0" presId="urn:microsoft.com/office/officeart/2005/8/layout/vList2"/>
    <dgm:cxn modelId="{4117D8AD-5400-4FB8-A53F-101644F6DF03}" srcId="{4239C6B7-12DB-4A32-990D-209C3409C9F1}" destId="{C5148A33-10BC-4C65-B98E-56883CD16BB8}" srcOrd="0" destOrd="0" parTransId="{43EC100F-C78C-4597-AFFD-01075AEC6C3A}" sibTransId="{A04C0BC6-A874-4071-B0B3-3C05F36F5CCF}"/>
    <dgm:cxn modelId="{95E0FACE-6FAF-4606-925C-6C94D1570293}" type="presOf" srcId="{4239C6B7-12DB-4A32-990D-209C3409C9F1}" destId="{4F7A1264-7AB1-482A-B11F-4967334A7BBA}" srcOrd="0" destOrd="0" presId="urn:microsoft.com/office/officeart/2005/8/layout/vList2"/>
    <dgm:cxn modelId="{A4B406DB-67D8-47C8-BC3B-0FDC493E7E2C}" type="presOf" srcId="{AA5189A4-1D14-434D-A715-CB49022E6674}" destId="{13C5F977-B2D5-4907-BDF5-017F4BE91884}" srcOrd="0" destOrd="0" presId="urn:microsoft.com/office/officeart/2005/8/layout/vList2"/>
    <dgm:cxn modelId="{74B42236-686B-48CB-84CC-30420A1F92E9}" type="presParOf" srcId="{4F7A1264-7AB1-482A-B11F-4967334A7BBA}" destId="{8A5B1FF3-B10F-4A52-B42A-DFA04252E475}" srcOrd="0" destOrd="0" presId="urn:microsoft.com/office/officeart/2005/8/layout/vList2"/>
    <dgm:cxn modelId="{1BB368B8-FECA-49B8-9712-BBC478BE11F9}" type="presParOf" srcId="{4F7A1264-7AB1-482A-B11F-4967334A7BBA}" destId="{E57449F4-FB64-4CEB-9EF9-AB82C39B0A2C}" srcOrd="1" destOrd="0" presId="urn:microsoft.com/office/officeart/2005/8/layout/vList2"/>
    <dgm:cxn modelId="{B7E84819-26F2-4CE4-B0E3-4D12FC3C54A6}" type="presParOf" srcId="{4F7A1264-7AB1-482A-B11F-4967334A7BBA}" destId="{13C5F977-B2D5-4907-BDF5-017F4BE91884}" srcOrd="2" destOrd="0" presId="urn:microsoft.com/office/officeart/2005/8/layout/vList2"/>
    <dgm:cxn modelId="{CC932533-0A13-4FD7-8B72-77A47A876488}" type="presParOf" srcId="{4F7A1264-7AB1-482A-B11F-4967334A7BBA}" destId="{E001A968-FADF-426C-9493-AD99710752C9}" srcOrd="3" destOrd="0" presId="urn:microsoft.com/office/officeart/2005/8/layout/vList2"/>
    <dgm:cxn modelId="{E94DFA1A-224C-468D-A997-AF707EA78589}" type="presParOf" srcId="{4F7A1264-7AB1-482A-B11F-4967334A7BBA}" destId="{54976B5F-E9F2-430E-84EE-DD7F03C573EF}" srcOrd="4" destOrd="0" presId="urn:microsoft.com/office/officeart/2005/8/layout/vList2"/>
    <dgm:cxn modelId="{2F0BA30C-5FF2-4787-9601-3CE0D3578E47}" type="presParOf" srcId="{4F7A1264-7AB1-482A-B11F-4967334A7BBA}" destId="{F032B1F6-9B63-421B-B115-7E055D72FCF5}" srcOrd="5" destOrd="0" presId="urn:microsoft.com/office/officeart/2005/8/layout/vList2"/>
    <dgm:cxn modelId="{D251F4F9-A76C-4796-8CFE-01E4C1502A21}" type="presParOf" srcId="{4F7A1264-7AB1-482A-B11F-4967334A7BBA}" destId="{FE23D331-2748-4B83-B062-7EC122152B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2B4681-FE07-4274-A9C7-9137CC75D533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097D747-5E0E-40F1-9AC9-DD4EBFB6D465}">
      <dgm:prSet phldrT="[Text]"/>
      <dgm:spPr/>
      <dgm:t>
        <a:bodyPr/>
        <a:lstStyle/>
        <a:p>
          <a:r>
            <a:rPr lang="ro-RO" dirty="0"/>
            <a:t>Pregătirea lecției</a:t>
          </a:r>
        </a:p>
      </dgm:t>
    </dgm:pt>
    <dgm:pt modelId="{4DF80EB5-8945-488D-8303-F538C76D0DCA}" type="parTrans" cxnId="{7097BBE9-D9C2-4BCE-B8EF-4A682B79F57F}">
      <dgm:prSet/>
      <dgm:spPr/>
      <dgm:t>
        <a:bodyPr/>
        <a:lstStyle/>
        <a:p>
          <a:endParaRPr lang="ro-RO"/>
        </a:p>
      </dgm:t>
    </dgm:pt>
    <dgm:pt modelId="{DF119C89-2637-4BD8-B796-22C399D35A66}" type="sibTrans" cxnId="{7097BBE9-D9C2-4BCE-B8EF-4A682B79F57F}">
      <dgm:prSet/>
      <dgm:spPr/>
      <dgm:t>
        <a:bodyPr/>
        <a:lstStyle/>
        <a:p>
          <a:endParaRPr lang="ro-RO"/>
        </a:p>
      </dgm:t>
    </dgm:pt>
    <dgm:pt modelId="{2ADDE5EE-31B2-4BEE-A15E-70A25D62DB55}">
      <dgm:prSet phldrT="[Text]" custT="1"/>
      <dgm:spPr/>
      <dgm:t>
        <a:bodyPr/>
        <a:lstStyle/>
        <a:p>
          <a:r>
            <a:rPr lang="ro-RO" sz="1600" dirty="0"/>
            <a:t>Identificarea elementelor spec</a:t>
          </a:r>
          <a:r>
            <a:rPr lang="en-US" sz="1600" dirty="0" err="1"/>
            <a:t>i</a:t>
          </a:r>
          <a:r>
            <a:rPr lang="ro-RO" sz="1600" dirty="0"/>
            <a:t>fice lecției: căutarea de resurse/referințe</a:t>
          </a:r>
          <a:r>
            <a:rPr lang="en-US" sz="1600" dirty="0"/>
            <a:t> </a:t>
          </a:r>
          <a:r>
            <a:rPr lang="ro-RO" sz="1600" dirty="0"/>
            <a:t>în mediul online potrivite, exemple de bune practici ale altor profesori sau crearea unor materiale necesare lecției</a:t>
          </a:r>
        </a:p>
      </dgm:t>
    </dgm:pt>
    <dgm:pt modelId="{32FBC657-B9EE-4A3A-AC88-65F081153626}" type="parTrans" cxnId="{BB00912B-CC2D-48B9-8881-5A24AF1C22DC}">
      <dgm:prSet/>
      <dgm:spPr/>
      <dgm:t>
        <a:bodyPr/>
        <a:lstStyle/>
        <a:p>
          <a:endParaRPr lang="ro-RO"/>
        </a:p>
      </dgm:t>
    </dgm:pt>
    <dgm:pt modelId="{BFBFE10A-67D9-4BB7-96EB-756F0FD36D11}" type="sibTrans" cxnId="{BB00912B-CC2D-48B9-8881-5A24AF1C22DC}">
      <dgm:prSet/>
      <dgm:spPr/>
      <dgm:t>
        <a:bodyPr/>
        <a:lstStyle/>
        <a:p>
          <a:endParaRPr lang="ro-RO"/>
        </a:p>
      </dgm:t>
    </dgm:pt>
    <dgm:pt modelId="{D26C11FA-4C30-4D37-B4C1-CD423C76B554}">
      <dgm:prSet phldrT="[Text]"/>
      <dgm:spPr/>
      <dgm:t>
        <a:bodyPr/>
        <a:lstStyle/>
        <a:p>
          <a:r>
            <a:rPr lang="ro-RO" dirty="0"/>
            <a:t>Planificarea predării</a:t>
          </a:r>
        </a:p>
      </dgm:t>
    </dgm:pt>
    <dgm:pt modelId="{B9F0540D-23D8-4DFB-85DF-CC51593ABAF5}" type="parTrans" cxnId="{AE7A746D-F87C-44E8-911B-C9F962F837EF}">
      <dgm:prSet/>
      <dgm:spPr/>
      <dgm:t>
        <a:bodyPr/>
        <a:lstStyle/>
        <a:p>
          <a:endParaRPr lang="ro-RO"/>
        </a:p>
      </dgm:t>
    </dgm:pt>
    <dgm:pt modelId="{AF39AB1B-0911-4133-8148-91340FF305B2}" type="sibTrans" cxnId="{AE7A746D-F87C-44E8-911B-C9F962F837EF}">
      <dgm:prSet/>
      <dgm:spPr/>
      <dgm:t>
        <a:bodyPr/>
        <a:lstStyle/>
        <a:p>
          <a:endParaRPr lang="ro-RO"/>
        </a:p>
      </dgm:t>
    </dgm:pt>
    <dgm:pt modelId="{D573500A-ABFD-4234-9266-66DBF68E569F}">
      <dgm:prSet phldrT="[Text]" custT="1"/>
      <dgm:spPr/>
      <dgm:t>
        <a:bodyPr/>
        <a:lstStyle/>
        <a:p>
          <a:r>
            <a:rPr lang="ro-RO" sz="1600" dirty="0"/>
            <a:t>Identificarea soluțiilor TIC pentru predare: echipamente hardware, platforme/ medii de stocare a materialelor</a:t>
          </a:r>
          <a:r>
            <a:rPr lang="en-US" sz="1600" dirty="0"/>
            <a:t> (</a:t>
          </a:r>
          <a:r>
            <a:rPr lang="en-US" sz="1600" dirty="0" err="1"/>
            <a:t>clase</a:t>
          </a:r>
          <a:r>
            <a:rPr lang="en-US" sz="1600" dirty="0"/>
            <a:t> </a:t>
          </a:r>
          <a:r>
            <a:rPr lang="en-US" sz="1600" dirty="0" err="1"/>
            <a:t>virtuale</a:t>
          </a:r>
          <a:r>
            <a:rPr lang="en-US" sz="1600" dirty="0"/>
            <a:t>, </a:t>
          </a:r>
          <a:r>
            <a:rPr lang="en-US" sz="1600" dirty="0" err="1"/>
            <a:t>stocare</a:t>
          </a:r>
          <a:r>
            <a:rPr lang="en-US" sz="1600" dirty="0"/>
            <a:t> in cloud)</a:t>
          </a:r>
          <a:r>
            <a:rPr lang="ro-RO" sz="1600" dirty="0"/>
            <a:t> și furnizarea de conținut educațional elevilor</a:t>
          </a:r>
          <a:r>
            <a:rPr lang="en-US" sz="1600" dirty="0"/>
            <a:t>.</a:t>
          </a:r>
          <a:endParaRPr lang="ro-RO" sz="1600" dirty="0"/>
        </a:p>
      </dgm:t>
    </dgm:pt>
    <dgm:pt modelId="{86AF58FD-56EE-4250-A422-1858241F5D34}" type="parTrans" cxnId="{85CC0A1B-0443-457F-B35E-9AE29A7FD46D}">
      <dgm:prSet/>
      <dgm:spPr/>
      <dgm:t>
        <a:bodyPr/>
        <a:lstStyle/>
        <a:p>
          <a:endParaRPr lang="ro-RO"/>
        </a:p>
      </dgm:t>
    </dgm:pt>
    <dgm:pt modelId="{343FF80B-3A34-474B-B3BC-ADDB5268BD35}" type="sibTrans" cxnId="{85CC0A1B-0443-457F-B35E-9AE29A7FD46D}">
      <dgm:prSet/>
      <dgm:spPr/>
      <dgm:t>
        <a:bodyPr/>
        <a:lstStyle/>
        <a:p>
          <a:endParaRPr lang="ro-RO"/>
        </a:p>
      </dgm:t>
    </dgm:pt>
    <dgm:pt modelId="{B1862EBE-84D9-4A51-BBD4-9B2E7C4F8072}">
      <dgm:prSet phldrT="[Text]"/>
      <dgm:spPr/>
      <dgm:t>
        <a:bodyPr/>
        <a:lstStyle/>
        <a:p>
          <a:r>
            <a:rPr lang="ro-RO" dirty="0"/>
            <a:t>Planificarea învățării</a:t>
          </a:r>
        </a:p>
      </dgm:t>
    </dgm:pt>
    <dgm:pt modelId="{4170FD07-1302-459C-BB7E-ECF9A0566221}" type="parTrans" cxnId="{CF874A49-6B2C-4FBA-A04B-D8724577726A}">
      <dgm:prSet/>
      <dgm:spPr/>
      <dgm:t>
        <a:bodyPr/>
        <a:lstStyle/>
        <a:p>
          <a:endParaRPr lang="ro-RO"/>
        </a:p>
      </dgm:t>
    </dgm:pt>
    <dgm:pt modelId="{9BC47BA3-CEC0-4C94-9DCE-0D0D37BFB363}" type="sibTrans" cxnId="{CF874A49-6B2C-4FBA-A04B-D8724577726A}">
      <dgm:prSet/>
      <dgm:spPr/>
      <dgm:t>
        <a:bodyPr/>
        <a:lstStyle/>
        <a:p>
          <a:endParaRPr lang="ro-RO"/>
        </a:p>
      </dgm:t>
    </dgm:pt>
    <dgm:pt modelId="{C302AEA3-1B9E-425C-83D5-0971C4EEC991}">
      <dgm:prSet phldrT="[Text]"/>
      <dgm:spPr/>
      <dgm:t>
        <a:bodyPr/>
        <a:lstStyle/>
        <a:p>
          <a:r>
            <a:rPr lang="ro-RO" dirty="0"/>
            <a:t>Planificarea evaluării</a:t>
          </a:r>
        </a:p>
      </dgm:t>
    </dgm:pt>
    <dgm:pt modelId="{E6BDCF45-2821-478F-BF22-1151A84D54F0}" type="parTrans" cxnId="{11BCAF03-C35D-48D4-9C28-F73525CB6422}">
      <dgm:prSet/>
      <dgm:spPr/>
      <dgm:t>
        <a:bodyPr/>
        <a:lstStyle/>
        <a:p>
          <a:endParaRPr lang="ro-RO"/>
        </a:p>
      </dgm:t>
    </dgm:pt>
    <dgm:pt modelId="{D76B1432-351E-49F4-B541-4FE408C478F2}" type="sibTrans" cxnId="{11BCAF03-C35D-48D4-9C28-F73525CB6422}">
      <dgm:prSet/>
      <dgm:spPr/>
      <dgm:t>
        <a:bodyPr/>
        <a:lstStyle/>
        <a:p>
          <a:endParaRPr lang="ro-RO"/>
        </a:p>
      </dgm:t>
    </dgm:pt>
    <dgm:pt modelId="{A544C0AE-D250-4C64-94BE-068B4FA3EAE1}">
      <dgm:prSet phldrT="[Text]" custT="1"/>
      <dgm:spPr/>
      <dgm:t>
        <a:bodyPr/>
        <a:lstStyle/>
        <a:p>
          <a:r>
            <a:rPr lang="ro-RO" sz="1600" dirty="0"/>
            <a:t>Identiticarea metodelor de învățare adecvate stilurilor elevilor și continutului educațional furnizat: mini-studii de cercetare on</a:t>
          </a:r>
          <a:r>
            <a:rPr lang="en-US" sz="1600" dirty="0"/>
            <a:t>l</a:t>
          </a:r>
          <a:r>
            <a:rPr lang="ro-RO" sz="1600" dirty="0"/>
            <a:t>ine, crearea de grafice / schem</a:t>
          </a:r>
          <a:r>
            <a:rPr lang="en-US" sz="1600" dirty="0"/>
            <a:t>e</a:t>
          </a:r>
          <a:r>
            <a:rPr lang="ro-RO" sz="1600" dirty="0"/>
            <a:t>, povești, proiecte în colaborare, studierea unor cărți în format digital, vizionarea unor filme documentare, vizit</a:t>
          </a:r>
          <a:r>
            <a:rPr lang="en-US" sz="1600" dirty="0"/>
            <a:t>e</a:t>
          </a:r>
          <a:r>
            <a:rPr lang="ro-RO" sz="1600" dirty="0"/>
            <a:t> online (</a:t>
          </a:r>
          <a:r>
            <a:rPr lang="ro-RO" sz="1600" dirty="0">
              <a:hlinkClick xmlns:r="http://schemas.openxmlformats.org/officeDocument/2006/relationships" r:id="rId1"/>
            </a:rPr>
            <a:t>https://www.google.ro/intl/ro/earth/</a:t>
          </a:r>
          <a:r>
            <a:rPr lang="en-US" sz="1600" dirty="0"/>
            <a:t>, </a:t>
          </a:r>
          <a:r>
            <a:rPr lang="ro-RO" sz="1600" dirty="0"/>
            <a:t>), laboratoare virtuale </a:t>
          </a:r>
          <a:r>
            <a:rPr lang="en-US" sz="1600" dirty="0"/>
            <a:t>(</a:t>
          </a:r>
          <a:r>
            <a:rPr lang="ro-RO" sz="1600" dirty="0">
              <a:hlinkClick xmlns:r="http://schemas.openxmlformats.org/officeDocument/2006/relationships" r:id="rId2"/>
            </a:rPr>
            <a:t>https://www.golabz.eu/labs</a:t>
          </a:r>
          <a:r>
            <a:rPr lang="en-US" sz="1600" dirty="0"/>
            <a:t>,</a:t>
          </a:r>
          <a:r>
            <a:rPr lang="ro-RO" sz="1600" dirty="0"/>
            <a:t> </a:t>
          </a:r>
          <a:r>
            <a:rPr lang="ro-RO" sz="1600" dirty="0">
              <a:hlinkClick xmlns:r="http://schemas.openxmlformats.org/officeDocument/2006/relationships" r:id="rId3"/>
            </a:rPr>
            <a:t>https://www.wolfram.com/</a:t>
          </a:r>
          <a:r>
            <a:rPr lang="en-US" sz="1600" dirty="0"/>
            <a:t>,  </a:t>
          </a:r>
          <a:r>
            <a:rPr lang="ro-RO" sz="1600" dirty="0">
              <a:hlinkClick xmlns:r="http://schemas.openxmlformats.org/officeDocument/2006/relationships" r:id="rId4"/>
            </a:rPr>
            <a:t>http://chemcollective.org/</a:t>
          </a:r>
          <a:r>
            <a:rPr lang="en-US" sz="1600" dirty="0"/>
            <a:t>, </a:t>
          </a:r>
          <a:r>
            <a:rPr lang="ro-RO" sz="1600" dirty="0">
              <a:hlinkClick xmlns:r="http://schemas.openxmlformats.org/officeDocument/2006/relationships" r:id="rId5"/>
            </a:rPr>
            <a:t>http://www.101science.com/biology.htm#Biology%20Laboratory</a:t>
          </a:r>
          <a:r>
            <a:rPr lang="en-US" sz="1600" dirty="0"/>
            <a:t>, </a:t>
          </a:r>
          <a:r>
            <a:rPr lang="ro-RO" sz="1600" dirty="0">
              <a:hlinkClick xmlns:r="http://schemas.openxmlformats.org/officeDocument/2006/relationships" r:id="rId6"/>
            </a:rPr>
            <a:t>https://phet.colorado.edu/</a:t>
          </a:r>
          <a:r>
            <a:rPr lang="en-US" sz="1600" dirty="0"/>
            <a:t> )</a:t>
          </a:r>
          <a:r>
            <a:rPr lang="ro-RO" sz="1600" dirty="0"/>
            <a:t>.</a:t>
          </a:r>
        </a:p>
      </dgm:t>
    </dgm:pt>
    <dgm:pt modelId="{5875BC0D-1CF8-4790-9E7B-052800AF53F5}" type="parTrans" cxnId="{10A33795-FF26-4A94-BFDC-EF6A877E9BC4}">
      <dgm:prSet/>
      <dgm:spPr/>
      <dgm:t>
        <a:bodyPr/>
        <a:lstStyle/>
        <a:p>
          <a:endParaRPr lang="ro-RO"/>
        </a:p>
      </dgm:t>
    </dgm:pt>
    <dgm:pt modelId="{D740842F-5673-49C0-8FB4-2DE3DCE07D41}" type="sibTrans" cxnId="{10A33795-FF26-4A94-BFDC-EF6A877E9BC4}">
      <dgm:prSet/>
      <dgm:spPr/>
      <dgm:t>
        <a:bodyPr/>
        <a:lstStyle/>
        <a:p>
          <a:endParaRPr lang="ro-RO"/>
        </a:p>
      </dgm:t>
    </dgm:pt>
    <dgm:pt modelId="{48D23661-3D30-47E3-92CA-FF6A0A917F4A}">
      <dgm:prSet phldrT="[Text]" custT="1"/>
      <dgm:spPr/>
      <dgm:t>
        <a:bodyPr/>
        <a:lstStyle/>
        <a:p>
          <a:r>
            <a:rPr lang="ro-RO" sz="1600" dirty="0"/>
            <a:t>Identificarea tipului/formei de evaluare: proiect, test online, chestionar online, sondaj online, redactarea unor concluzii/ extragerea unor idei pe baza unui material multimedia dat etc. Organizarea feedback-ului către elevi, referințe pentru reluarea unor conținuturi / lecții parțial aprofundate.</a:t>
          </a:r>
        </a:p>
      </dgm:t>
    </dgm:pt>
    <dgm:pt modelId="{DA3A92CB-D844-456A-909F-D365A4EFE6EC}" type="parTrans" cxnId="{54EC4516-8C7D-4DB3-B3FF-B79B2B7C5E2F}">
      <dgm:prSet/>
      <dgm:spPr/>
      <dgm:t>
        <a:bodyPr/>
        <a:lstStyle/>
        <a:p>
          <a:endParaRPr lang="ro-RO"/>
        </a:p>
      </dgm:t>
    </dgm:pt>
    <dgm:pt modelId="{203265B2-8ED6-4607-9D0F-5F778DD4AF55}" type="sibTrans" cxnId="{54EC4516-8C7D-4DB3-B3FF-B79B2B7C5E2F}">
      <dgm:prSet/>
      <dgm:spPr/>
      <dgm:t>
        <a:bodyPr/>
        <a:lstStyle/>
        <a:p>
          <a:endParaRPr lang="ro-RO"/>
        </a:p>
      </dgm:t>
    </dgm:pt>
    <dgm:pt modelId="{18084247-80F7-41AA-82AA-6F1AD6E22C20}" type="pres">
      <dgm:prSet presAssocID="{E12B4681-FE07-4274-A9C7-9137CC75D533}" presName="Name0" presStyleCnt="0">
        <dgm:presLayoutVars>
          <dgm:dir/>
          <dgm:animLvl val="lvl"/>
          <dgm:resizeHandles val="exact"/>
        </dgm:presLayoutVars>
      </dgm:prSet>
      <dgm:spPr/>
    </dgm:pt>
    <dgm:pt modelId="{6C07C3B2-6F87-4A5A-883F-85E64430C961}" type="pres">
      <dgm:prSet presAssocID="{A097D747-5E0E-40F1-9AC9-DD4EBFB6D465}" presName="linNode" presStyleCnt="0"/>
      <dgm:spPr/>
    </dgm:pt>
    <dgm:pt modelId="{4C0CCDBC-495A-4939-9EFB-B2B525BECB62}" type="pres">
      <dgm:prSet presAssocID="{A097D747-5E0E-40F1-9AC9-DD4EBFB6D465}" presName="parentText" presStyleLbl="node1" presStyleIdx="0" presStyleCnt="4" custScaleX="86202" custLinFactNeighborX="-4125">
        <dgm:presLayoutVars>
          <dgm:chMax val="1"/>
          <dgm:bulletEnabled val="1"/>
        </dgm:presLayoutVars>
      </dgm:prSet>
      <dgm:spPr/>
    </dgm:pt>
    <dgm:pt modelId="{008F018E-9A34-40D6-AEA0-361015772905}" type="pres">
      <dgm:prSet presAssocID="{A097D747-5E0E-40F1-9AC9-DD4EBFB6D465}" presName="descendantText" presStyleLbl="alignAccFollowNode1" presStyleIdx="0" presStyleCnt="4" custScaleX="107386" custScaleY="132500" custLinFactNeighborX="7344" custLinFactNeighborY="1361">
        <dgm:presLayoutVars>
          <dgm:bulletEnabled val="1"/>
        </dgm:presLayoutVars>
      </dgm:prSet>
      <dgm:spPr/>
    </dgm:pt>
    <dgm:pt modelId="{F25C353C-CDE8-4C13-81C7-8F222D19953C}" type="pres">
      <dgm:prSet presAssocID="{DF119C89-2637-4BD8-B796-22C399D35A66}" presName="sp" presStyleCnt="0"/>
      <dgm:spPr/>
    </dgm:pt>
    <dgm:pt modelId="{02831C3B-4EC6-4C75-B2F8-86DE81263360}" type="pres">
      <dgm:prSet presAssocID="{D26C11FA-4C30-4D37-B4C1-CD423C76B554}" presName="linNode" presStyleCnt="0"/>
      <dgm:spPr/>
    </dgm:pt>
    <dgm:pt modelId="{AB563205-14D6-4768-8CF9-D46E55C64B7C}" type="pres">
      <dgm:prSet presAssocID="{D26C11FA-4C30-4D37-B4C1-CD423C76B554}" presName="parentText" presStyleLbl="node1" presStyleIdx="1" presStyleCnt="4" custScaleX="86117" custLinFactNeighborX="-4121">
        <dgm:presLayoutVars>
          <dgm:chMax val="1"/>
          <dgm:bulletEnabled val="1"/>
        </dgm:presLayoutVars>
      </dgm:prSet>
      <dgm:spPr/>
    </dgm:pt>
    <dgm:pt modelId="{1AC5BF97-85CF-4DA1-B23D-CE30B47E1B1D}" type="pres">
      <dgm:prSet presAssocID="{D26C11FA-4C30-4D37-B4C1-CD423C76B554}" presName="descendantText" presStyleLbl="alignAccFollowNode1" presStyleIdx="1" presStyleCnt="4" custScaleX="106631" custScaleY="129296" custLinFactNeighborX="7337" custLinFactNeighborY="1361">
        <dgm:presLayoutVars>
          <dgm:bulletEnabled val="1"/>
        </dgm:presLayoutVars>
      </dgm:prSet>
      <dgm:spPr/>
    </dgm:pt>
    <dgm:pt modelId="{5C291086-B558-4B39-A284-A0A1CD8745EE}" type="pres">
      <dgm:prSet presAssocID="{AF39AB1B-0911-4133-8148-91340FF305B2}" presName="sp" presStyleCnt="0"/>
      <dgm:spPr/>
    </dgm:pt>
    <dgm:pt modelId="{B92EA832-762C-49F7-859F-AEF5ACEC5E58}" type="pres">
      <dgm:prSet presAssocID="{B1862EBE-84D9-4A51-BBD4-9B2E7C4F8072}" presName="linNode" presStyleCnt="0"/>
      <dgm:spPr/>
    </dgm:pt>
    <dgm:pt modelId="{5BD9CA32-1A95-44CD-9C93-72FAC01523D0}" type="pres">
      <dgm:prSet presAssocID="{B1862EBE-84D9-4A51-BBD4-9B2E7C4F8072}" presName="parentText" presStyleLbl="node1" presStyleIdx="2" presStyleCnt="4" custScaleX="86117" custLinFactNeighborX="-4121">
        <dgm:presLayoutVars>
          <dgm:chMax val="1"/>
          <dgm:bulletEnabled val="1"/>
        </dgm:presLayoutVars>
      </dgm:prSet>
      <dgm:spPr/>
    </dgm:pt>
    <dgm:pt modelId="{C5462FF6-D75B-48BD-B1A0-B1FB4733212D}" type="pres">
      <dgm:prSet presAssocID="{B1862EBE-84D9-4A51-BBD4-9B2E7C4F8072}" presName="descendantText" presStyleLbl="alignAccFollowNode1" presStyleIdx="2" presStyleCnt="4" custScaleX="106630" custScaleY="158153" custLinFactNeighborX="7337" custLinFactNeighborY="1361">
        <dgm:presLayoutVars>
          <dgm:bulletEnabled val="1"/>
        </dgm:presLayoutVars>
      </dgm:prSet>
      <dgm:spPr/>
    </dgm:pt>
    <dgm:pt modelId="{7D07ACFB-B8A4-45B1-BD38-0456F7C579D7}" type="pres">
      <dgm:prSet presAssocID="{9BC47BA3-CEC0-4C94-9DCE-0D0D37BFB363}" presName="sp" presStyleCnt="0"/>
      <dgm:spPr/>
    </dgm:pt>
    <dgm:pt modelId="{34A5FD7E-6D1B-46FF-956C-2D45CBA62B0F}" type="pres">
      <dgm:prSet presAssocID="{C302AEA3-1B9E-425C-83D5-0971C4EEC991}" presName="linNode" presStyleCnt="0"/>
      <dgm:spPr/>
    </dgm:pt>
    <dgm:pt modelId="{387998A5-8D09-48DF-9BC7-8D71A2751689}" type="pres">
      <dgm:prSet presAssocID="{C302AEA3-1B9E-425C-83D5-0971C4EEC991}" presName="parentText" presStyleLbl="node1" presStyleIdx="3" presStyleCnt="4" custScaleX="86033" custLinFactNeighborX="-4117">
        <dgm:presLayoutVars>
          <dgm:chMax val="1"/>
          <dgm:bulletEnabled val="1"/>
        </dgm:presLayoutVars>
      </dgm:prSet>
      <dgm:spPr/>
    </dgm:pt>
    <dgm:pt modelId="{CDB1955B-BBA2-4C0F-ABED-99C721BFF51F}" type="pres">
      <dgm:prSet presAssocID="{C302AEA3-1B9E-425C-83D5-0971C4EEC991}" presName="descendantText" presStyleLbl="alignAccFollowNode1" presStyleIdx="3" presStyleCnt="4" custScaleX="106246" custScaleY="112883" custLinFactNeighborX="7330" custLinFactNeighborY="1361">
        <dgm:presLayoutVars>
          <dgm:bulletEnabled val="1"/>
        </dgm:presLayoutVars>
      </dgm:prSet>
      <dgm:spPr/>
    </dgm:pt>
  </dgm:ptLst>
  <dgm:cxnLst>
    <dgm:cxn modelId="{11BCAF03-C35D-48D4-9C28-F73525CB6422}" srcId="{E12B4681-FE07-4274-A9C7-9137CC75D533}" destId="{C302AEA3-1B9E-425C-83D5-0971C4EEC991}" srcOrd="3" destOrd="0" parTransId="{E6BDCF45-2821-478F-BF22-1151A84D54F0}" sibTransId="{D76B1432-351E-49F4-B541-4FE408C478F2}"/>
    <dgm:cxn modelId="{B4203F05-A4CA-4667-8BF3-4A897ACFB783}" type="presOf" srcId="{48D23661-3D30-47E3-92CA-FF6A0A917F4A}" destId="{CDB1955B-BBA2-4C0F-ABED-99C721BFF51F}" srcOrd="0" destOrd="0" presId="urn:microsoft.com/office/officeart/2005/8/layout/vList5"/>
    <dgm:cxn modelId="{54EC4516-8C7D-4DB3-B3FF-B79B2B7C5E2F}" srcId="{C302AEA3-1B9E-425C-83D5-0971C4EEC991}" destId="{48D23661-3D30-47E3-92CA-FF6A0A917F4A}" srcOrd="0" destOrd="0" parTransId="{DA3A92CB-D844-456A-909F-D365A4EFE6EC}" sibTransId="{203265B2-8ED6-4607-9D0F-5F778DD4AF55}"/>
    <dgm:cxn modelId="{8124F418-D1DA-45A5-A29E-14DB32BF5080}" type="presOf" srcId="{A097D747-5E0E-40F1-9AC9-DD4EBFB6D465}" destId="{4C0CCDBC-495A-4939-9EFB-B2B525BECB62}" srcOrd="0" destOrd="0" presId="urn:microsoft.com/office/officeart/2005/8/layout/vList5"/>
    <dgm:cxn modelId="{85CC0A1B-0443-457F-B35E-9AE29A7FD46D}" srcId="{D26C11FA-4C30-4D37-B4C1-CD423C76B554}" destId="{D573500A-ABFD-4234-9266-66DBF68E569F}" srcOrd="0" destOrd="0" parTransId="{86AF58FD-56EE-4250-A422-1858241F5D34}" sibTransId="{343FF80B-3A34-474B-B3BC-ADDB5268BD35}"/>
    <dgm:cxn modelId="{BB00912B-CC2D-48B9-8881-5A24AF1C22DC}" srcId="{A097D747-5E0E-40F1-9AC9-DD4EBFB6D465}" destId="{2ADDE5EE-31B2-4BEE-A15E-70A25D62DB55}" srcOrd="0" destOrd="0" parTransId="{32FBC657-B9EE-4A3A-AC88-65F081153626}" sibTransId="{BFBFE10A-67D9-4BB7-96EB-756F0FD36D11}"/>
    <dgm:cxn modelId="{10B3B63C-68A1-41DB-A0CA-68DC4CF22A45}" type="presOf" srcId="{B1862EBE-84D9-4A51-BBD4-9B2E7C4F8072}" destId="{5BD9CA32-1A95-44CD-9C93-72FAC01523D0}" srcOrd="0" destOrd="0" presId="urn:microsoft.com/office/officeart/2005/8/layout/vList5"/>
    <dgm:cxn modelId="{0260EE66-3034-43C6-AB6E-4AE7F45CCBE4}" type="presOf" srcId="{A544C0AE-D250-4C64-94BE-068B4FA3EAE1}" destId="{C5462FF6-D75B-48BD-B1A0-B1FB4733212D}" srcOrd="0" destOrd="0" presId="urn:microsoft.com/office/officeart/2005/8/layout/vList5"/>
    <dgm:cxn modelId="{CF874A49-6B2C-4FBA-A04B-D8724577726A}" srcId="{E12B4681-FE07-4274-A9C7-9137CC75D533}" destId="{B1862EBE-84D9-4A51-BBD4-9B2E7C4F8072}" srcOrd="2" destOrd="0" parTransId="{4170FD07-1302-459C-BB7E-ECF9A0566221}" sibTransId="{9BC47BA3-CEC0-4C94-9DCE-0D0D37BFB363}"/>
    <dgm:cxn modelId="{AE7A746D-F87C-44E8-911B-C9F962F837EF}" srcId="{E12B4681-FE07-4274-A9C7-9137CC75D533}" destId="{D26C11FA-4C30-4D37-B4C1-CD423C76B554}" srcOrd="1" destOrd="0" parTransId="{B9F0540D-23D8-4DFB-85DF-CC51593ABAF5}" sibTransId="{AF39AB1B-0911-4133-8148-91340FF305B2}"/>
    <dgm:cxn modelId="{F888DB7A-E948-49E3-9FB0-0F4582D4C69A}" type="presOf" srcId="{2ADDE5EE-31B2-4BEE-A15E-70A25D62DB55}" destId="{008F018E-9A34-40D6-AEA0-361015772905}" srcOrd="0" destOrd="0" presId="urn:microsoft.com/office/officeart/2005/8/layout/vList5"/>
    <dgm:cxn modelId="{10A33795-FF26-4A94-BFDC-EF6A877E9BC4}" srcId="{B1862EBE-84D9-4A51-BBD4-9B2E7C4F8072}" destId="{A544C0AE-D250-4C64-94BE-068B4FA3EAE1}" srcOrd="0" destOrd="0" parTransId="{5875BC0D-1CF8-4790-9E7B-052800AF53F5}" sibTransId="{D740842F-5673-49C0-8FB4-2DE3DCE07D41}"/>
    <dgm:cxn modelId="{68A42ABD-553E-49E5-8A81-237CB9CC6299}" type="presOf" srcId="{E12B4681-FE07-4274-A9C7-9137CC75D533}" destId="{18084247-80F7-41AA-82AA-6F1AD6E22C20}" srcOrd="0" destOrd="0" presId="urn:microsoft.com/office/officeart/2005/8/layout/vList5"/>
    <dgm:cxn modelId="{BE800ACF-E4F8-4BC7-91B6-CD53AD678C48}" type="presOf" srcId="{D26C11FA-4C30-4D37-B4C1-CD423C76B554}" destId="{AB563205-14D6-4768-8CF9-D46E55C64B7C}" srcOrd="0" destOrd="0" presId="urn:microsoft.com/office/officeart/2005/8/layout/vList5"/>
    <dgm:cxn modelId="{4AF5EBD4-F5AC-4CBB-A021-A3BE52B3D688}" type="presOf" srcId="{D573500A-ABFD-4234-9266-66DBF68E569F}" destId="{1AC5BF97-85CF-4DA1-B23D-CE30B47E1B1D}" srcOrd="0" destOrd="0" presId="urn:microsoft.com/office/officeart/2005/8/layout/vList5"/>
    <dgm:cxn modelId="{7097BBE9-D9C2-4BCE-B8EF-4A682B79F57F}" srcId="{E12B4681-FE07-4274-A9C7-9137CC75D533}" destId="{A097D747-5E0E-40F1-9AC9-DD4EBFB6D465}" srcOrd="0" destOrd="0" parTransId="{4DF80EB5-8945-488D-8303-F538C76D0DCA}" sibTransId="{DF119C89-2637-4BD8-B796-22C399D35A66}"/>
    <dgm:cxn modelId="{D572D8EF-D620-495D-83AB-230CC9D82B8B}" type="presOf" srcId="{C302AEA3-1B9E-425C-83D5-0971C4EEC991}" destId="{387998A5-8D09-48DF-9BC7-8D71A2751689}" srcOrd="0" destOrd="0" presId="urn:microsoft.com/office/officeart/2005/8/layout/vList5"/>
    <dgm:cxn modelId="{932D1667-367A-418E-A5C6-FFD18430AD80}" type="presParOf" srcId="{18084247-80F7-41AA-82AA-6F1AD6E22C20}" destId="{6C07C3B2-6F87-4A5A-883F-85E64430C961}" srcOrd="0" destOrd="0" presId="urn:microsoft.com/office/officeart/2005/8/layout/vList5"/>
    <dgm:cxn modelId="{49B1BDF5-6DE4-4D09-A71E-A0C8BA273FB2}" type="presParOf" srcId="{6C07C3B2-6F87-4A5A-883F-85E64430C961}" destId="{4C0CCDBC-495A-4939-9EFB-B2B525BECB62}" srcOrd="0" destOrd="0" presId="urn:microsoft.com/office/officeart/2005/8/layout/vList5"/>
    <dgm:cxn modelId="{96B2FEBE-D4CA-47D0-B88C-0C8E18B3ECCB}" type="presParOf" srcId="{6C07C3B2-6F87-4A5A-883F-85E64430C961}" destId="{008F018E-9A34-40D6-AEA0-361015772905}" srcOrd="1" destOrd="0" presId="urn:microsoft.com/office/officeart/2005/8/layout/vList5"/>
    <dgm:cxn modelId="{CC97A479-7BB7-46A0-8E1F-7B16ABA834E3}" type="presParOf" srcId="{18084247-80F7-41AA-82AA-6F1AD6E22C20}" destId="{F25C353C-CDE8-4C13-81C7-8F222D19953C}" srcOrd="1" destOrd="0" presId="urn:microsoft.com/office/officeart/2005/8/layout/vList5"/>
    <dgm:cxn modelId="{82B66C1A-CA04-4600-A899-1AFE983193BD}" type="presParOf" srcId="{18084247-80F7-41AA-82AA-6F1AD6E22C20}" destId="{02831C3B-4EC6-4C75-B2F8-86DE81263360}" srcOrd="2" destOrd="0" presId="urn:microsoft.com/office/officeart/2005/8/layout/vList5"/>
    <dgm:cxn modelId="{6A902839-8B3C-4ABF-A9FE-4F5CAE39A4FE}" type="presParOf" srcId="{02831C3B-4EC6-4C75-B2F8-86DE81263360}" destId="{AB563205-14D6-4768-8CF9-D46E55C64B7C}" srcOrd="0" destOrd="0" presId="urn:microsoft.com/office/officeart/2005/8/layout/vList5"/>
    <dgm:cxn modelId="{9678B20C-B63E-4B3F-857E-E8CB29832DBD}" type="presParOf" srcId="{02831C3B-4EC6-4C75-B2F8-86DE81263360}" destId="{1AC5BF97-85CF-4DA1-B23D-CE30B47E1B1D}" srcOrd="1" destOrd="0" presId="urn:microsoft.com/office/officeart/2005/8/layout/vList5"/>
    <dgm:cxn modelId="{EA7F828A-3FD1-4633-87E8-99E3D4A01D00}" type="presParOf" srcId="{18084247-80F7-41AA-82AA-6F1AD6E22C20}" destId="{5C291086-B558-4B39-A284-A0A1CD8745EE}" srcOrd="3" destOrd="0" presId="urn:microsoft.com/office/officeart/2005/8/layout/vList5"/>
    <dgm:cxn modelId="{4D5A06AE-B7F1-4AF3-A4AD-F5AAE74E7439}" type="presParOf" srcId="{18084247-80F7-41AA-82AA-6F1AD6E22C20}" destId="{B92EA832-762C-49F7-859F-AEF5ACEC5E58}" srcOrd="4" destOrd="0" presId="urn:microsoft.com/office/officeart/2005/8/layout/vList5"/>
    <dgm:cxn modelId="{55222B10-E107-45D2-9C53-6AD7DE8B9416}" type="presParOf" srcId="{B92EA832-762C-49F7-859F-AEF5ACEC5E58}" destId="{5BD9CA32-1A95-44CD-9C93-72FAC01523D0}" srcOrd="0" destOrd="0" presId="urn:microsoft.com/office/officeart/2005/8/layout/vList5"/>
    <dgm:cxn modelId="{603EF74D-718A-4469-908A-7A441C212421}" type="presParOf" srcId="{B92EA832-762C-49F7-859F-AEF5ACEC5E58}" destId="{C5462FF6-D75B-48BD-B1A0-B1FB4733212D}" srcOrd="1" destOrd="0" presId="urn:microsoft.com/office/officeart/2005/8/layout/vList5"/>
    <dgm:cxn modelId="{CB562462-3FB7-46D9-9BE0-D38453664BBA}" type="presParOf" srcId="{18084247-80F7-41AA-82AA-6F1AD6E22C20}" destId="{7D07ACFB-B8A4-45B1-BD38-0456F7C579D7}" srcOrd="5" destOrd="0" presId="urn:microsoft.com/office/officeart/2005/8/layout/vList5"/>
    <dgm:cxn modelId="{CFAD9562-5C17-47D9-BA03-53E6259F51B5}" type="presParOf" srcId="{18084247-80F7-41AA-82AA-6F1AD6E22C20}" destId="{34A5FD7E-6D1B-46FF-956C-2D45CBA62B0F}" srcOrd="6" destOrd="0" presId="urn:microsoft.com/office/officeart/2005/8/layout/vList5"/>
    <dgm:cxn modelId="{80E4A3BD-C4DA-4089-B8CB-67FFCD2C41B5}" type="presParOf" srcId="{34A5FD7E-6D1B-46FF-956C-2D45CBA62B0F}" destId="{387998A5-8D09-48DF-9BC7-8D71A2751689}" srcOrd="0" destOrd="0" presId="urn:microsoft.com/office/officeart/2005/8/layout/vList5"/>
    <dgm:cxn modelId="{EA3C355F-6833-4D94-956A-B2F23CEE505E}" type="presParOf" srcId="{34A5FD7E-6D1B-46FF-956C-2D45CBA62B0F}" destId="{CDB1955B-BBA2-4C0F-ABED-99C721BFF5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2B4681-FE07-4274-A9C7-9137CC75D533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097D747-5E0E-40F1-9AC9-DD4EBFB6D465}">
      <dgm:prSet phldrT="[Text]"/>
      <dgm:spPr/>
      <dgm:t>
        <a:bodyPr/>
        <a:lstStyle/>
        <a:p>
          <a:r>
            <a:rPr lang="ro-RO" dirty="0"/>
            <a:t>Textul</a:t>
          </a:r>
        </a:p>
      </dgm:t>
    </dgm:pt>
    <dgm:pt modelId="{4DF80EB5-8945-488D-8303-F538C76D0DCA}" type="parTrans" cxnId="{7097BBE9-D9C2-4BCE-B8EF-4A682B79F57F}">
      <dgm:prSet/>
      <dgm:spPr/>
      <dgm:t>
        <a:bodyPr/>
        <a:lstStyle/>
        <a:p>
          <a:endParaRPr lang="ro-RO"/>
        </a:p>
      </dgm:t>
    </dgm:pt>
    <dgm:pt modelId="{DF119C89-2637-4BD8-B796-22C399D35A66}" type="sibTrans" cxnId="{7097BBE9-D9C2-4BCE-B8EF-4A682B79F57F}">
      <dgm:prSet/>
      <dgm:spPr/>
      <dgm:t>
        <a:bodyPr/>
        <a:lstStyle/>
        <a:p>
          <a:endParaRPr lang="ro-RO"/>
        </a:p>
      </dgm:t>
    </dgm:pt>
    <dgm:pt modelId="{2ADDE5EE-31B2-4BEE-A15E-70A25D62DB55}">
      <dgm:prSet phldrT="[Text]" custT="1"/>
      <dgm:spPr/>
      <dgm:t>
        <a:bodyPr/>
        <a:lstStyle/>
        <a:p>
          <a:r>
            <a:rPr lang="en-US" sz="1600" b="0" kern="1200" dirty="0" err="1"/>
            <a:t>Editoarea</a:t>
          </a:r>
          <a:r>
            <a:rPr lang="en-US" sz="1600" b="0" kern="1200" dirty="0"/>
            <a:t> de text</a:t>
          </a:r>
          <a:r>
            <a:rPr lang="ro-RO" sz="1600" b="0" kern="1200" dirty="0"/>
            <a:t> </a:t>
          </a:r>
          <a:r>
            <a:rPr lang="ro-RO" sz="1600" kern="1200" dirty="0"/>
            <a:t>(Ms Word, Google Docs)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2FBC657-B9EE-4A3A-AC88-65F081153626}" type="parTrans" cxnId="{BB00912B-CC2D-48B9-8881-5A24AF1C22DC}">
      <dgm:prSet/>
      <dgm:spPr/>
      <dgm:t>
        <a:bodyPr/>
        <a:lstStyle/>
        <a:p>
          <a:endParaRPr lang="ro-RO"/>
        </a:p>
      </dgm:t>
    </dgm:pt>
    <dgm:pt modelId="{BFBFE10A-67D9-4BB7-96EB-756F0FD36D11}" type="sibTrans" cxnId="{BB00912B-CC2D-48B9-8881-5A24AF1C22DC}">
      <dgm:prSet/>
      <dgm:spPr/>
      <dgm:t>
        <a:bodyPr/>
        <a:lstStyle/>
        <a:p>
          <a:endParaRPr lang="ro-RO"/>
        </a:p>
      </dgm:t>
    </dgm:pt>
    <dgm:pt modelId="{D26C11FA-4C30-4D37-B4C1-CD423C76B554}">
      <dgm:prSet phldrT="[Text]"/>
      <dgm:spPr/>
      <dgm:t>
        <a:bodyPr/>
        <a:lstStyle/>
        <a:p>
          <a:r>
            <a:rPr lang="ro-RO" dirty="0"/>
            <a:t>Imaginea</a:t>
          </a:r>
        </a:p>
      </dgm:t>
    </dgm:pt>
    <dgm:pt modelId="{B9F0540D-23D8-4DFB-85DF-CC51593ABAF5}" type="parTrans" cxnId="{AE7A746D-F87C-44E8-911B-C9F962F837EF}">
      <dgm:prSet/>
      <dgm:spPr/>
      <dgm:t>
        <a:bodyPr/>
        <a:lstStyle/>
        <a:p>
          <a:endParaRPr lang="ro-RO"/>
        </a:p>
      </dgm:t>
    </dgm:pt>
    <dgm:pt modelId="{AF39AB1B-0911-4133-8148-91340FF305B2}" type="sibTrans" cxnId="{AE7A746D-F87C-44E8-911B-C9F962F837EF}">
      <dgm:prSet/>
      <dgm:spPr/>
      <dgm:t>
        <a:bodyPr/>
        <a:lstStyle/>
        <a:p>
          <a:endParaRPr lang="ro-RO"/>
        </a:p>
      </dgm:t>
    </dgm:pt>
    <dgm:pt modelId="{D573500A-ABFD-4234-9266-66DBF68E569F}">
      <dgm:prSet phldrT="[Text]" custT="1"/>
      <dgm:spPr/>
      <dgm:t>
        <a:bodyPr/>
        <a:lstStyle/>
        <a:p>
          <a:pPr marL="0" indent="0"/>
          <a:r>
            <a:rPr lang="ro-RO" sz="1600" kern="1200" dirty="0"/>
            <a:t>Editoare de imagine (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Photoshop,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Photoscape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https://www.photopea.com/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GIMP -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2"/>
            </a:rPr>
            <a:t>https://www.gimp.org/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https://www.Tinkercad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86AF58FD-56EE-4250-A422-1858241F5D34}" type="parTrans" cxnId="{85CC0A1B-0443-457F-B35E-9AE29A7FD46D}">
      <dgm:prSet/>
      <dgm:spPr/>
      <dgm:t>
        <a:bodyPr/>
        <a:lstStyle/>
        <a:p>
          <a:endParaRPr lang="ro-RO"/>
        </a:p>
      </dgm:t>
    </dgm:pt>
    <dgm:pt modelId="{343FF80B-3A34-474B-B3BC-ADDB5268BD35}" type="sibTrans" cxnId="{85CC0A1B-0443-457F-B35E-9AE29A7FD46D}">
      <dgm:prSet/>
      <dgm:spPr/>
      <dgm:t>
        <a:bodyPr/>
        <a:lstStyle/>
        <a:p>
          <a:endParaRPr lang="ro-RO"/>
        </a:p>
      </dgm:t>
    </dgm:pt>
    <dgm:pt modelId="{B1862EBE-84D9-4A51-BBD4-9B2E7C4F8072}">
      <dgm:prSet phldrT="[Text]"/>
      <dgm:spPr/>
      <dgm:t>
        <a:bodyPr/>
        <a:lstStyle/>
        <a:p>
          <a:r>
            <a:rPr lang="ro-RO" dirty="0"/>
            <a:t>Audio.Video</a:t>
          </a:r>
        </a:p>
      </dgm:t>
    </dgm:pt>
    <dgm:pt modelId="{4170FD07-1302-459C-BB7E-ECF9A0566221}" type="parTrans" cxnId="{CF874A49-6B2C-4FBA-A04B-D8724577726A}">
      <dgm:prSet/>
      <dgm:spPr/>
      <dgm:t>
        <a:bodyPr/>
        <a:lstStyle/>
        <a:p>
          <a:endParaRPr lang="ro-RO"/>
        </a:p>
      </dgm:t>
    </dgm:pt>
    <dgm:pt modelId="{9BC47BA3-CEC0-4C94-9DCE-0D0D37BFB363}" type="sibTrans" cxnId="{CF874A49-6B2C-4FBA-A04B-D8724577726A}">
      <dgm:prSet/>
      <dgm:spPr/>
      <dgm:t>
        <a:bodyPr/>
        <a:lstStyle/>
        <a:p>
          <a:endParaRPr lang="ro-RO"/>
        </a:p>
      </dgm:t>
    </dgm:pt>
    <dgm:pt modelId="{A544C0AE-D250-4C64-94BE-068B4FA3EAE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Înregistrari/discuții: </a:t>
          </a:r>
          <a:r>
            <a:rPr lang="ro-RO" sz="1600" b="0" i="0" kern="1200" dirty="0">
              <a:hlinkClick xmlns:r="http://schemas.openxmlformats.org/officeDocument/2006/relationships" r:id="rId4"/>
            </a:rPr>
            <a:t>https://flipgrid.com/</a:t>
          </a:r>
          <a:endParaRPr lang="ro-RO" sz="1600" kern="1200" dirty="0"/>
        </a:p>
      </dgm:t>
    </dgm:pt>
    <dgm:pt modelId="{5875BC0D-1CF8-4790-9E7B-052800AF53F5}" type="parTrans" cxnId="{10A33795-FF26-4A94-BFDC-EF6A877E9BC4}">
      <dgm:prSet/>
      <dgm:spPr/>
      <dgm:t>
        <a:bodyPr/>
        <a:lstStyle/>
        <a:p>
          <a:endParaRPr lang="ro-RO"/>
        </a:p>
      </dgm:t>
    </dgm:pt>
    <dgm:pt modelId="{D740842F-5673-49C0-8FB4-2DE3DCE07D41}" type="sibTrans" cxnId="{10A33795-FF26-4A94-BFDC-EF6A877E9BC4}">
      <dgm:prSet/>
      <dgm:spPr/>
      <dgm:t>
        <a:bodyPr/>
        <a:lstStyle/>
        <a:p>
          <a:endParaRPr lang="ro-RO"/>
        </a:p>
      </dgm:t>
    </dgm:pt>
    <dgm:pt modelId="{39B4891B-2EEF-4395-B757-9CB19A345A5D}">
      <dgm:prSet phldrT="[Text]" custT="1"/>
      <dgm:spPr/>
      <dgm:t>
        <a:bodyPr/>
        <a:lstStyle/>
        <a:p>
          <a:r>
            <a:rPr lang="ro-RO" sz="1600" kern="1200" dirty="0"/>
            <a:t>Convertor word-PDF (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5"/>
            </a:rPr>
            <a:t>https://www.online-convert.com/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832C03C-003E-4840-9BEE-C02845D9A475}" type="parTrans" cxnId="{91E59E83-1C23-418F-BCAA-3752F8EAA15F}">
      <dgm:prSet/>
      <dgm:spPr/>
      <dgm:t>
        <a:bodyPr/>
        <a:lstStyle/>
        <a:p>
          <a:endParaRPr lang="ro-RO"/>
        </a:p>
      </dgm:t>
    </dgm:pt>
    <dgm:pt modelId="{30172D8C-CD6B-48A8-ACBE-2AAB7FBF0DC5}" type="sibTrans" cxnId="{91E59E83-1C23-418F-BCAA-3752F8EAA15F}">
      <dgm:prSet/>
      <dgm:spPr/>
      <dgm:t>
        <a:bodyPr/>
        <a:lstStyle/>
        <a:p>
          <a:endParaRPr lang="ro-RO"/>
        </a:p>
      </dgm:t>
    </dgm:pt>
    <dgm:pt modelId="{3438BD08-505E-47A1-A6F9-8965861AAE54}">
      <dgm:prSet phldrT="[Text]" custT="1"/>
      <dgm:spPr/>
      <dgm:t>
        <a:bodyPr/>
        <a:lstStyle/>
        <a:p>
          <a:r>
            <a:rPr lang="ro-RO" sz="1600" kern="1200" dirty="0"/>
            <a:t>Editoare de cărți/broșuri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https://flipbooks.fleepit.com/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</a:p>
      </dgm:t>
    </dgm:pt>
    <dgm:pt modelId="{0541CB43-FC6B-4916-81FD-2A3519659824}" type="parTrans" cxnId="{C5F0CA59-383A-456E-81E0-E8D162B54E3D}">
      <dgm:prSet/>
      <dgm:spPr/>
      <dgm:t>
        <a:bodyPr/>
        <a:lstStyle/>
        <a:p>
          <a:endParaRPr lang="ro-RO"/>
        </a:p>
      </dgm:t>
    </dgm:pt>
    <dgm:pt modelId="{570CD943-0E82-4BBD-ACFB-6D3C31C8913E}" type="sibTrans" cxnId="{C5F0CA59-383A-456E-81E0-E8D162B54E3D}">
      <dgm:prSet/>
      <dgm:spPr/>
      <dgm:t>
        <a:bodyPr/>
        <a:lstStyle/>
        <a:p>
          <a:endParaRPr lang="ro-RO"/>
        </a:p>
      </dgm:t>
    </dgm:pt>
    <dgm:pt modelId="{CF156A41-F47A-43B5-9A03-ABA11A216ECC}">
      <dgm:prSet phldrT="[Text]" custT="1"/>
      <dgm:spPr/>
      <dgm:t>
        <a:bodyPr/>
        <a:lstStyle/>
        <a:p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Nori de cuvinte 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https://wordart.com/my-word-art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), puzzle/rebus/anagrame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8"/>
            </a:rPr>
            <a:t>https://puzzlemaker.discoveryeducation.com/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9"/>
            </a:rPr>
            <a:t>https://wordwall.net/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85021A2E-7D83-4121-A1B0-4050ED7B4D7C}" type="parTrans" cxnId="{0EFEB079-D6D5-4140-AEAE-64DBDE9CE134}">
      <dgm:prSet/>
      <dgm:spPr/>
      <dgm:t>
        <a:bodyPr/>
        <a:lstStyle/>
        <a:p>
          <a:endParaRPr lang="ro-RO"/>
        </a:p>
      </dgm:t>
    </dgm:pt>
    <dgm:pt modelId="{80774640-9446-472C-A365-E085D86AB993}" type="sibTrans" cxnId="{0EFEB079-D6D5-4140-AEAE-64DBDE9CE134}">
      <dgm:prSet/>
      <dgm:spPr/>
      <dgm:t>
        <a:bodyPr/>
        <a:lstStyle/>
        <a:p>
          <a:endParaRPr lang="ro-RO"/>
        </a:p>
      </dgm:t>
    </dgm:pt>
    <dgm:pt modelId="{12610429-7D2E-49AA-8C4E-5BC708AEC7DE}">
      <dgm:prSet phldrT="[Text]" custT="1"/>
      <dgm:spPr/>
      <dgm:t>
        <a:bodyPr/>
        <a:lstStyle/>
        <a:p>
          <a:pPr marL="0" indent="0"/>
          <a:r>
            <a:rPr lang="ro-RO" sz="1600" kern="1200" dirty="0"/>
            <a:t>Realizarea de forme, scheme, info grafice (Paint, Paint 3D, </a:t>
          </a:r>
          <a:r>
            <a:rPr lang="ro-RO" sz="1600" kern="1200" dirty="0">
              <a:hlinkClick xmlns:r="http://schemas.openxmlformats.org/officeDocument/2006/relationships" r:id="rId10"/>
            </a:rPr>
            <a:t>https://sketch.io/sketchpad/</a:t>
          </a:r>
          <a:r>
            <a:rPr lang="ro-RO" sz="1600" kern="1200" dirty="0"/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https://bubbl.us/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https://www.popplet.com/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)</a:t>
          </a:r>
        </a:p>
      </dgm:t>
    </dgm:pt>
    <dgm:pt modelId="{48B07BB9-A94A-4605-A381-9A992CBA8BB3}" type="parTrans" cxnId="{D8FCBE0C-625B-448F-96C9-84B2E35EF0A2}">
      <dgm:prSet/>
      <dgm:spPr/>
      <dgm:t>
        <a:bodyPr/>
        <a:lstStyle/>
        <a:p>
          <a:endParaRPr lang="ro-RO"/>
        </a:p>
      </dgm:t>
    </dgm:pt>
    <dgm:pt modelId="{FB003DF5-18D3-4BB2-B2D6-FC452C5ABA54}" type="sibTrans" cxnId="{D8FCBE0C-625B-448F-96C9-84B2E35EF0A2}">
      <dgm:prSet/>
      <dgm:spPr/>
      <dgm:t>
        <a:bodyPr/>
        <a:lstStyle/>
        <a:p>
          <a:endParaRPr lang="ro-RO"/>
        </a:p>
      </dgm:t>
    </dgm:pt>
    <dgm:pt modelId="{5C3E4834-D0D5-4744-A14B-935CB697D9C2}">
      <dgm:prSet phldrT="[Text]" custT="1"/>
      <dgm:spPr/>
      <dgm:t>
        <a:bodyPr/>
        <a:lstStyle/>
        <a:p>
          <a:pPr marL="0" indent="0"/>
          <a:r>
            <a:rPr lang="ro-RO" sz="1600" kern="1200" dirty="0"/>
            <a:t>Crearea de background-uri pentru medii de lucru (</a:t>
          </a:r>
          <a:r>
            <a:rPr lang="ro-RO" sz="1600" kern="1200" dirty="0">
              <a:hlinkClick xmlns:r="http://schemas.openxmlformats.org/officeDocument/2006/relationships" r:id="rId13"/>
            </a:rPr>
            <a:t>https://sketch.io</a:t>
          </a:r>
          <a:r>
            <a:rPr lang="ro-RO" sz="1600" kern="1200" dirty="0"/>
            <a:t>)</a:t>
          </a:r>
        </a:p>
      </dgm:t>
    </dgm:pt>
    <dgm:pt modelId="{DAB57E0B-5CA5-47CD-BCDA-2AC9DCA6EEF0}" type="parTrans" cxnId="{2DE752FF-2104-44A8-A7F9-BE5CC923D6B2}">
      <dgm:prSet/>
      <dgm:spPr/>
      <dgm:t>
        <a:bodyPr/>
        <a:lstStyle/>
        <a:p>
          <a:endParaRPr lang="ro-RO"/>
        </a:p>
      </dgm:t>
    </dgm:pt>
    <dgm:pt modelId="{B36CFF76-317C-4ED0-B6BA-D4A6E784CEAE}" type="sibTrans" cxnId="{2DE752FF-2104-44A8-A7F9-BE5CC923D6B2}">
      <dgm:prSet/>
      <dgm:spPr/>
      <dgm:t>
        <a:bodyPr/>
        <a:lstStyle/>
        <a:p>
          <a:endParaRPr lang="ro-RO"/>
        </a:p>
      </dgm:t>
    </dgm:pt>
    <dgm:pt modelId="{AEEDD828-A409-49A6-8050-65660CA4DEFB}">
      <dgm:prSet phldrT="[Text]" custT="1"/>
      <dgm:spPr/>
      <dgm:t>
        <a:bodyPr/>
        <a:lstStyle/>
        <a:p>
          <a:pPr marL="0" indent="0"/>
          <a:r>
            <a:rPr lang="ro-RO" sz="1600" kern="1200" dirty="0"/>
            <a:t>Crearea de albume / gestionare imagini online – Google Photo</a:t>
          </a:r>
        </a:p>
      </dgm:t>
    </dgm:pt>
    <dgm:pt modelId="{CB49E7D8-CDDF-4F8C-BA9A-B897D42CAF3D}" type="parTrans" cxnId="{0CFEFA3E-62EB-48B3-A032-2CDEB5E0F65D}">
      <dgm:prSet/>
      <dgm:spPr/>
      <dgm:t>
        <a:bodyPr/>
        <a:lstStyle/>
        <a:p>
          <a:endParaRPr lang="ro-RO"/>
        </a:p>
      </dgm:t>
    </dgm:pt>
    <dgm:pt modelId="{58EEDE05-024E-41DD-9B47-84FCD05E5821}" type="sibTrans" cxnId="{0CFEFA3E-62EB-48B3-A032-2CDEB5E0F65D}">
      <dgm:prSet/>
      <dgm:spPr/>
      <dgm:t>
        <a:bodyPr/>
        <a:lstStyle/>
        <a:p>
          <a:endParaRPr lang="ro-RO"/>
        </a:p>
      </dgm:t>
    </dgm:pt>
    <dgm:pt modelId="{59753F44-AF79-4B68-9E96-D1FA613659E1}">
      <dgm:prSet phldrT="[Text]" custT="1"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o-RO" sz="1600" kern="1200" dirty="0"/>
        </a:p>
      </dgm:t>
    </dgm:pt>
    <dgm:pt modelId="{79672020-4EA9-4FFA-9589-7EFB6CCE9A80}" type="parTrans" cxnId="{431366AC-E912-49E3-88F6-C7F692F4E3BF}">
      <dgm:prSet/>
      <dgm:spPr/>
      <dgm:t>
        <a:bodyPr/>
        <a:lstStyle/>
        <a:p>
          <a:endParaRPr lang="ro-RO"/>
        </a:p>
      </dgm:t>
    </dgm:pt>
    <dgm:pt modelId="{9FE9358C-8BDE-4A53-A01D-DE272F67288D}" type="sibTrans" cxnId="{431366AC-E912-49E3-88F6-C7F692F4E3BF}">
      <dgm:prSet/>
      <dgm:spPr/>
      <dgm:t>
        <a:bodyPr/>
        <a:lstStyle/>
        <a:p>
          <a:endParaRPr lang="ro-RO"/>
        </a:p>
      </dgm:t>
    </dgm:pt>
    <dgm:pt modelId="{DADBD33E-029E-4E2F-8CF9-FF0CCB0FF16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Captarea ecranului și realizarea de prezentări audio-video: OBS, Loom,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xbox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 game bar (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win+g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), adobe captivate,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camtasia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jing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snagit</a:t>
          </a: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o-RO" sz="1600" kern="1200" dirty="0"/>
        </a:p>
      </dgm:t>
    </dgm:pt>
    <dgm:pt modelId="{EECB862D-71CD-4392-8FE2-9EDFCFBCD900}" type="parTrans" cxnId="{6760F531-5576-4247-957C-1AF0346AA92C}">
      <dgm:prSet/>
      <dgm:spPr/>
    </dgm:pt>
    <dgm:pt modelId="{F7CB35A7-A977-4171-A41D-8A10E2EED0EB}" type="sibTrans" cxnId="{6760F531-5576-4247-957C-1AF0346AA92C}">
      <dgm:prSet/>
      <dgm:spPr/>
    </dgm:pt>
    <dgm:pt modelId="{35BBBEA2-B299-489A-B046-693E2479B81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Biblioteci podcast-uri: </a:t>
          </a:r>
          <a:r>
            <a:rPr lang="ro-RO" sz="1600" kern="1200" dirty="0">
              <a:hlinkClick xmlns:r="http://schemas.openxmlformats.org/officeDocument/2006/relationships" r:id="rId14"/>
            </a:rPr>
            <a:t>https://podcasts.google.com/</a:t>
          </a:r>
          <a:r>
            <a:rPr lang="ro-RO" sz="1600" kern="1200" dirty="0"/>
            <a:t>, </a:t>
          </a:r>
          <a:r>
            <a:rPr lang="ro-RO" sz="1600" kern="1200" dirty="0">
              <a:hlinkClick xmlns:r="http://schemas.openxmlformats.org/officeDocument/2006/relationships" r:id="rId15"/>
            </a:rPr>
            <a:t>https://www.youtube.com/</a:t>
          </a:r>
          <a:r>
            <a:rPr lang="ro-RO" sz="1600" kern="1200" dirty="0"/>
            <a:t>, </a:t>
          </a:r>
          <a:r>
            <a:rPr lang="ro-RO" sz="1600" kern="1200" dirty="0">
              <a:hlinkClick xmlns:r="http://schemas.openxmlformats.org/officeDocument/2006/relationships" r:id="rId16"/>
            </a:rPr>
            <a:t>https://www.nasa.gov/podcasts</a:t>
          </a:r>
          <a:r>
            <a:rPr lang="ro-RO" sz="1600" kern="1200" dirty="0"/>
            <a:t>   </a:t>
          </a:r>
        </a:p>
      </dgm:t>
    </dgm:pt>
    <dgm:pt modelId="{D15A33D5-53F2-46BF-85A6-E32F8C3A2714}" type="parTrans" cxnId="{94A9CBBA-F4E2-4CAF-B033-3E64EF67702B}">
      <dgm:prSet/>
      <dgm:spPr/>
    </dgm:pt>
    <dgm:pt modelId="{C4EC33EE-C859-4B3A-BEE6-E7F0D7D779B8}" type="sibTrans" cxnId="{94A9CBBA-F4E2-4CAF-B033-3E64EF67702B}">
      <dgm:prSet/>
      <dgm:spPr/>
    </dgm:pt>
    <dgm:pt modelId="{34964BB7-5F7E-47AC-9829-E695FC06206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Video: P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hotos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moviemaker,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filmora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https://animoto.com/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ChatterPix Kids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Quik GoPro</a:t>
          </a:r>
        </a:p>
      </dgm:t>
    </dgm:pt>
    <dgm:pt modelId="{DD74A9C8-7E11-43F4-AFA2-C3A457EC05D8}" type="parTrans" cxnId="{DB05B6BA-7BFF-4B23-986D-2103EB81C40B}">
      <dgm:prSet/>
      <dgm:spPr/>
    </dgm:pt>
    <dgm:pt modelId="{FBCF4395-3E68-4185-9378-8EE7DEBA9EA3}" type="sibTrans" cxnId="{DB05B6BA-7BFF-4B23-986D-2103EB81C40B}">
      <dgm:prSet/>
      <dgm:spPr/>
    </dgm:pt>
    <dgm:pt modelId="{AAC6C94A-3247-41BA-A5B4-7C48CB34998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Storyboard: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8"/>
            </a:rPr>
            <a:t>https://www.storyboardthat.com/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9"/>
            </a:rPr>
            <a:t>https://wonderunit.com/storyboarder/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846DD42-40DD-455A-998B-743860058566}" type="parTrans" cxnId="{5C03FA63-3EE7-4FEE-9493-4156FE3C2B6F}">
      <dgm:prSet/>
      <dgm:spPr/>
    </dgm:pt>
    <dgm:pt modelId="{595A00B6-7486-456F-9987-2D32E1E54F10}" type="sibTrans" cxnId="{5C03FA63-3EE7-4FEE-9493-4156FE3C2B6F}">
      <dgm:prSet/>
      <dgm:spPr/>
    </dgm:pt>
    <dgm:pt modelId="{7F35BC49-D86A-4381-A52C-7B1ED67DF98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Aplicații pentru prelucrarea sunetului: </a:t>
          </a:r>
          <a:r>
            <a:rPr lang="ro-RO" sz="1600" b="1" i="0" kern="1200" dirty="0"/>
            <a:t>Audacity, Adobe Audation</a:t>
          </a:r>
          <a:endParaRPr lang="ro-RO" sz="1600" kern="1200" dirty="0"/>
        </a:p>
      </dgm:t>
    </dgm:pt>
    <dgm:pt modelId="{F47957D0-2E25-46A0-8690-D174E4F99FA3}" type="parTrans" cxnId="{A5097EAC-0E0E-47F0-B264-6BE39F40445A}">
      <dgm:prSet/>
      <dgm:spPr/>
    </dgm:pt>
    <dgm:pt modelId="{D681A01D-ED03-4D2E-BF60-C131818693AE}" type="sibTrans" cxnId="{A5097EAC-0E0E-47F0-B264-6BE39F40445A}">
      <dgm:prSet/>
      <dgm:spPr/>
    </dgm:pt>
    <dgm:pt modelId="{18084247-80F7-41AA-82AA-6F1AD6E22C20}" type="pres">
      <dgm:prSet presAssocID="{E12B4681-FE07-4274-A9C7-9137CC75D533}" presName="Name0" presStyleCnt="0">
        <dgm:presLayoutVars>
          <dgm:dir/>
          <dgm:animLvl val="lvl"/>
          <dgm:resizeHandles val="exact"/>
        </dgm:presLayoutVars>
      </dgm:prSet>
      <dgm:spPr/>
    </dgm:pt>
    <dgm:pt modelId="{6C07C3B2-6F87-4A5A-883F-85E64430C961}" type="pres">
      <dgm:prSet presAssocID="{A097D747-5E0E-40F1-9AC9-DD4EBFB6D465}" presName="linNode" presStyleCnt="0"/>
      <dgm:spPr/>
    </dgm:pt>
    <dgm:pt modelId="{4C0CCDBC-495A-4939-9EFB-B2B525BECB62}" type="pres">
      <dgm:prSet presAssocID="{A097D747-5E0E-40F1-9AC9-DD4EBFB6D465}" presName="parentText" presStyleLbl="node1" presStyleIdx="0" presStyleCnt="3" custScaleX="86202" custLinFactNeighborX="-4125">
        <dgm:presLayoutVars>
          <dgm:chMax val="1"/>
          <dgm:bulletEnabled val="1"/>
        </dgm:presLayoutVars>
      </dgm:prSet>
      <dgm:spPr/>
    </dgm:pt>
    <dgm:pt modelId="{008F018E-9A34-40D6-AEA0-361015772905}" type="pres">
      <dgm:prSet presAssocID="{A097D747-5E0E-40F1-9AC9-DD4EBFB6D465}" presName="descendantText" presStyleLbl="alignAccFollowNode1" presStyleIdx="0" presStyleCnt="3" custScaleX="107386" custScaleY="132500" custLinFactNeighborX="7344" custLinFactNeighborY="1361">
        <dgm:presLayoutVars>
          <dgm:bulletEnabled val="1"/>
        </dgm:presLayoutVars>
      </dgm:prSet>
      <dgm:spPr/>
    </dgm:pt>
    <dgm:pt modelId="{F25C353C-CDE8-4C13-81C7-8F222D19953C}" type="pres">
      <dgm:prSet presAssocID="{DF119C89-2637-4BD8-B796-22C399D35A66}" presName="sp" presStyleCnt="0"/>
      <dgm:spPr/>
    </dgm:pt>
    <dgm:pt modelId="{02831C3B-4EC6-4C75-B2F8-86DE81263360}" type="pres">
      <dgm:prSet presAssocID="{D26C11FA-4C30-4D37-B4C1-CD423C76B554}" presName="linNode" presStyleCnt="0"/>
      <dgm:spPr/>
    </dgm:pt>
    <dgm:pt modelId="{AB563205-14D6-4768-8CF9-D46E55C64B7C}" type="pres">
      <dgm:prSet presAssocID="{D26C11FA-4C30-4D37-B4C1-CD423C76B554}" presName="parentText" presStyleLbl="node1" presStyleIdx="1" presStyleCnt="3" custScaleX="86117" custLinFactNeighborX="-4121">
        <dgm:presLayoutVars>
          <dgm:chMax val="1"/>
          <dgm:bulletEnabled val="1"/>
        </dgm:presLayoutVars>
      </dgm:prSet>
      <dgm:spPr/>
    </dgm:pt>
    <dgm:pt modelId="{1AC5BF97-85CF-4DA1-B23D-CE30B47E1B1D}" type="pres">
      <dgm:prSet presAssocID="{D26C11FA-4C30-4D37-B4C1-CD423C76B554}" presName="descendantText" presStyleLbl="alignAccFollowNode1" presStyleIdx="1" presStyleCnt="3" custScaleX="106631" custScaleY="129296" custLinFactNeighborX="7337" custLinFactNeighborY="1361">
        <dgm:presLayoutVars>
          <dgm:bulletEnabled val="1"/>
        </dgm:presLayoutVars>
      </dgm:prSet>
      <dgm:spPr/>
    </dgm:pt>
    <dgm:pt modelId="{5C291086-B558-4B39-A284-A0A1CD8745EE}" type="pres">
      <dgm:prSet presAssocID="{AF39AB1B-0911-4133-8148-91340FF305B2}" presName="sp" presStyleCnt="0"/>
      <dgm:spPr/>
    </dgm:pt>
    <dgm:pt modelId="{B92EA832-762C-49F7-859F-AEF5ACEC5E58}" type="pres">
      <dgm:prSet presAssocID="{B1862EBE-84D9-4A51-BBD4-9B2E7C4F8072}" presName="linNode" presStyleCnt="0"/>
      <dgm:spPr/>
    </dgm:pt>
    <dgm:pt modelId="{5BD9CA32-1A95-44CD-9C93-72FAC01523D0}" type="pres">
      <dgm:prSet presAssocID="{B1862EBE-84D9-4A51-BBD4-9B2E7C4F8072}" presName="parentText" presStyleLbl="node1" presStyleIdx="2" presStyleCnt="3" custScaleX="86117" custLinFactNeighborX="-4121">
        <dgm:presLayoutVars>
          <dgm:chMax val="1"/>
          <dgm:bulletEnabled val="1"/>
        </dgm:presLayoutVars>
      </dgm:prSet>
      <dgm:spPr/>
    </dgm:pt>
    <dgm:pt modelId="{C5462FF6-D75B-48BD-B1A0-B1FB4733212D}" type="pres">
      <dgm:prSet presAssocID="{B1862EBE-84D9-4A51-BBD4-9B2E7C4F8072}" presName="descendantText" presStyleLbl="alignAccFollowNode1" presStyleIdx="2" presStyleCnt="3" custScaleX="106630" custScaleY="158153" custLinFactNeighborX="7337" custLinFactNeighborY="1361">
        <dgm:presLayoutVars>
          <dgm:bulletEnabled val="1"/>
        </dgm:presLayoutVars>
      </dgm:prSet>
      <dgm:spPr/>
    </dgm:pt>
  </dgm:ptLst>
  <dgm:cxnLst>
    <dgm:cxn modelId="{D8FCBE0C-625B-448F-96C9-84B2E35EF0A2}" srcId="{D26C11FA-4C30-4D37-B4C1-CD423C76B554}" destId="{12610429-7D2E-49AA-8C4E-5BC708AEC7DE}" srcOrd="1" destOrd="0" parTransId="{48B07BB9-A94A-4605-A381-9A992CBA8BB3}" sibTransId="{FB003DF5-18D3-4BB2-B2D6-FC452C5ABA54}"/>
    <dgm:cxn modelId="{7DBE0811-7793-4690-9BAC-8D1FF4297726}" type="presOf" srcId="{5C3E4834-D0D5-4744-A14B-935CB697D9C2}" destId="{1AC5BF97-85CF-4DA1-B23D-CE30B47E1B1D}" srcOrd="0" destOrd="2" presId="urn:microsoft.com/office/officeart/2005/8/layout/vList5"/>
    <dgm:cxn modelId="{AC7FE312-3A42-4663-834B-E7CF44D4F390}" type="presOf" srcId="{CF156A41-F47A-43B5-9A03-ABA11A216ECC}" destId="{008F018E-9A34-40D6-AEA0-361015772905}" srcOrd="0" destOrd="3" presId="urn:microsoft.com/office/officeart/2005/8/layout/vList5"/>
    <dgm:cxn modelId="{4BB03F16-82E1-4F9D-918E-B55E75DAE609}" type="presOf" srcId="{59753F44-AF79-4B68-9E96-D1FA613659E1}" destId="{C5462FF6-D75B-48BD-B1A0-B1FB4733212D}" srcOrd="0" destOrd="6" presId="urn:microsoft.com/office/officeart/2005/8/layout/vList5"/>
    <dgm:cxn modelId="{8124F418-D1DA-45A5-A29E-14DB32BF5080}" type="presOf" srcId="{A097D747-5E0E-40F1-9AC9-DD4EBFB6D465}" destId="{4C0CCDBC-495A-4939-9EFB-B2B525BECB62}" srcOrd="0" destOrd="0" presId="urn:microsoft.com/office/officeart/2005/8/layout/vList5"/>
    <dgm:cxn modelId="{85CC0A1B-0443-457F-B35E-9AE29A7FD46D}" srcId="{D26C11FA-4C30-4D37-B4C1-CD423C76B554}" destId="{D573500A-ABFD-4234-9266-66DBF68E569F}" srcOrd="0" destOrd="0" parTransId="{86AF58FD-56EE-4250-A422-1858241F5D34}" sibTransId="{343FF80B-3A34-474B-B3BC-ADDB5268BD35}"/>
    <dgm:cxn modelId="{BCE28D25-0CB1-492C-ADC7-683B56115710}" type="presOf" srcId="{3438BD08-505E-47A1-A6F9-8965861AAE54}" destId="{008F018E-9A34-40D6-AEA0-361015772905}" srcOrd="0" destOrd="2" presId="urn:microsoft.com/office/officeart/2005/8/layout/vList5"/>
    <dgm:cxn modelId="{6CEF0727-A181-414E-A7C2-5D4E2AB3A2A9}" type="presOf" srcId="{DADBD33E-029E-4E2F-8CF9-FF0CCB0FF167}" destId="{C5462FF6-D75B-48BD-B1A0-B1FB4733212D}" srcOrd="0" destOrd="3" presId="urn:microsoft.com/office/officeart/2005/8/layout/vList5"/>
    <dgm:cxn modelId="{BB00912B-CC2D-48B9-8881-5A24AF1C22DC}" srcId="{A097D747-5E0E-40F1-9AC9-DD4EBFB6D465}" destId="{2ADDE5EE-31B2-4BEE-A15E-70A25D62DB55}" srcOrd="0" destOrd="0" parTransId="{32FBC657-B9EE-4A3A-AC88-65F081153626}" sibTransId="{BFBFE10A-67D9-4BB7-96EB-756F0FD36D11}"/>
    <dgm:cxn modelId="{6760F531-5576-4247-957C-1AF0346AA92C}" srcId="{B1862EBE-84D9-4A51-BBD4-9B2E7C4F8072}" destId="{DADBD33E-029E-4E2F-8CF9-FF0CCB0FF167}" srcOrd="3" destOrd="0" parTransId="{EECB862D-71CD-4392-8FE2-9EDFCFBCD900}" sibTransId="{F7CB35A7-A977-4171-A41D-8A10E2EED0EB}"/>
    <dgm:cxn modelId="{10B3B63C-68A1-41DB-A0CA-68DC4CF22A45}" type="presOf" srcId="{B1862EBE-84D9-4A51-BBD4-9B2E7C4F8072}" destId="{5BD9CA32-1A95-44CD-9C93-72FAC01523D0}" srcOrd="0" destOrd="0" presId="urn:microsoft.com/office/officeart/2005/8/layout/vList5"/>
    <dgm:cxn modelId="{0CFEFA3E-62EB-48B3-A032-2CDEB5E0F65D}" srcId="{D26C11FA-4C30-4D37-B4C1-CD423C76B554}" destId="{AEEDD828-A409-49A6-8050-65660CA4DEFB}" srcOrd="3" destOrd="0" parTransId="{CB49E7D8-CDDF-4F8C-BA9A-B897D42CAF3D}" sibTransId="{58EEDE05-024E-41DD-9B47-84FCD05E5821}"/>
    <dgm:cxn modelId="{B913465D-2103-40DE-84C8-ED93848BF1BB}" type="presOf" srcId="{AEEDD828-A409-49A6-8050-65660CA4DEFB}" destId="{1AC5BF97-85CF-4DA1-B23D-CE30B47E1B1D}" srcOrd="0" destOrd="3" presId="urn:microsoft.com/office/officeart/2005/8/layout/vList5"/>
    <dgm:cxn modelId="{5C03FA63-3EE7-4FEE-9493-4156FE3C2B6F}" srcId="{B1862EBE-84D9-4A51-BBD4-9B2E7C4F8072}" destId="{AAC6C94A-3247-41BA-A5B4-7C48CB349986}" srcOrd="5" destOrd="0" parTransId="{6846DD42-40DD-455A-998B-743860058566}" sibTransId="{595A00B6-7486-456F-9987-2D32E1E54F10}"/>
    <dgm:cxn modelId="{0260EE66-3034-43C6-AB6E-4AE7F45CCBE4}" type="presOf" srcId="{A544C0AE-D250-4C64-94BE-068B4FA3EAE1}" destId="{C5462FF6-D75B-48BD-B1A0-B1FB4733212D}" srcOrd="0" destOrd="0" presId="urn:microsoft.com/office/officeart/2005/8/layout/vList5"/>
    <dgm:cxn modelId="{CF874A49-6B2C-4FBA-A04B-D8724577726A}" srcId="{E12B4681-FE07-4274-A9C7-9137CC75D533}" destId="{B1862EBE-84D9-4A51-BBD4-9B2E7C4F8072}" srcOrd="2" destOrd="0" parTransId="{4170FD07-1302-459C-BB7E-ECF9A0566221}" sibTransId="{9BC47BA3-CEC0-4C94-9DCE-0D0D37BFB363}"/>
    <dgm:cxn modelId="{AE7A746D-F87C-44E8-911B-C9F962F837EF}" srcId="{E12B4681-FE07-4274-A9C7-9137CC75D533}" destId="{D26C11FA-4C30-4D37-B4C1-CD423C76B554}" srcOrd="1" destOrd="0" parTransId="{B9F0540D-23D8-4DFB-85DF-CC51593ABAF5}" sibTransId="{AF39AB1B-0911-4133-8148-91340FF305B2}"/>
    <dgm:cxn modelId="{0EFEB079-D6D5-4140-AEAE-64DBDE9CE134}" srcId="{A097D747-5E0E-40F1-9AC9-DD4EBFB6D465}" destId="{CF156A41-F47A-43B5-9A03-ABA11A216ECC}" srcOrd="3" destOrd="0" parTransId="{85021A2E-7D83-4121-A1B0-4050ED7B4D7C}" sibTransId="{80774640-9446-472C-A365-E085D86AB993}"/>
    <dgm:cxn modelId="{C5F0CA59-383A-456E-81E0-E8D162B54E3D}" srcId="{A097D747-5E0E-40F1-9AC9-DD4EBFB6D465}" destId="{3438BD08-505E-47A1-A6F9-8965861AAE54}" srcOrd="2" destOrd="0" parTransId="{0541CB43-FC6B-4916-81FD-2A3519659824}" sibTransId="{570CD943-0E82-4BBD-ACFB-6D3C31C8913E}"/>
    <dgm:cxn modelId="{F888DB7A-E948-49E3-9FB0-0F4582D4C69A}" type="presOf" srcId="{2ADDE5EE-31B2-4BEE-A15E-70A25D62DB55}" destId="{008F018E-9A34-40D6-AEA0-361015772905}" srcOrd="0" destOrd="0" presId="urn:microsoft.com/office/officeart/2005/8/layout/vList5"/>
    <dgm:cxn modelId="{F9B1657B-E578-4BD6-8F79-1A2E284D78DA}" type="presOf" srcId="{34964BB7-5F7E-47AC-9829-E695FC062067}" destId="{C5462FF6-D75B-48BD-B1A0-B1FB4733212D}" srcOrd="0" destOrd="4" presId="urn:microsoft.com/office/officeart/2005/8/layout/vList5"/>
    <dgm:cxn modelId="{91E59E83-1C23-418F-BCAA-3752F8EAA15F}" srcId="{A097D747-5E0E-40F1-9AC9-DD4EBFB6D465}" destId="{39B4891B-2EEF-4395-B757-9CB19A345A5D}" srcOrd="1" destOrd="0" parTransId="{F832C03C-003E-4840-9BEE-C02845D9A475}" sibTransId="{30172D8C-CD6B-48A8-ACBE-2AAB7FBF0DC5}"/>
    <dgm:cxn modelId="{10A33795-FF26-4A94-BFDC-EF6A877E9BC4}" srcId="{B1862EBE-84D9-4A51-BBD4-9B2E7C4F8072}" destId="{A544C0AE-D250-4C64-94BE-068B4FA3EAE1}" srcOrd="0" destOrd="0" parTransId="{5875BC0D-1CF8-4790-9E7B-052800AF53F5}" sibTransId="{D740842F-5673-49C0-8FB4-2DE3DCE07D41}"/>
    <dgm:cxn modelId="{9637ACA4-5780-4568-B32F-D122290CEBF4}" type="presOf" srcId="{AAC6C94A-3247-41BA-A5B4-7C48CB349986}" destId="{C5462FF6-D75B-48BD-B1A0-B1FB4733212D}" srcOrd="0" destOrd="5" presId="urn:microsoft.com/office/officeart/2005/8/layout/vList5"/>
    <dgm:cxn modelId="{431366AC-E912-49E3-88F6-C7F692F4E3BF}" srcId="{B1862EBE-84D9-4A51-BBD4-9B2E7C4F8072}" destId="{59753F44-AF79-4B68-9E96-D1FA613659E1}" srcOrd="6" destOrd="0" parTransId="{79672020-4EA9-4FFA-9589-7EFB6CCE9A80}" sibTransId="{9FE9358C-8BDE-4A53-A01D-DE272F67288D}"/>
    <dgm:cxn modelId="{A5097EAC-0E0E-47F0-B264-6BE39F40445A}" srcId="{B1862EBE-84D9-4A51-BBD4-9B2E7C4F8072}" destId="{7F35BC49-D86A-4381-A52C-7B1ED67DF982}" srcOrd="1" destOrd="0" parTransId="{F47957D0-2E25-46A0-8690-D174E4F99FA3}" sibTransId="{D681A01D-ED03-4D2E-BF60-C131818693AE}"/>
    <dgm:cxn modelId="{2D885BB7-1D73-4D1D-BCC0-59D781F0E839}" type="presOf" srcId="{12610429-7D2E-49AA-8C4E-5BC708AEC7DE}" destId="{1AC5BF97-85CF-4DA1-B23D-CE30B47E1B1D}" srcOrd="0" destOrd="1" presId="urn:microsoft.com/office/officeart/2005/8/layout/vList5"/>
    <dgm:cxn modelId="{DB05B6BA-7BFF-4B23-986D-2103EB81C40B}" srcId="{B1862EBE-84D9-4A51-BBD4-9B2E7C4F8072}" destId="{34964BB7-5F7E-47AC-9829-E695FC062067}" srcOrd="4" destOrd="0" parTransId="{DD74A9C8-7E11-43F4-AFA2-C3A457EC05D8}" sibTransId="{FBCF4395-3E68-4185-9378-8EE7DEBA9EA3}"/>
    <dgm:cxn modelId="{94A9CBBA-F4E2-4CAF-B033-3E64EF67702B}" srcId="{B1862EBE-84D9-4A51-BBD4-9B2E7C4F8072}" destId="{35BBBEA2-B299-489A-B046-693E2479B81F}" srcOrd="2" destOrd="0" parTransId="{D15A33D5-53F2-46BF-85A6-E32F8C3A2714}" sibTransId="{C4EC33EE-C859-4B3A-BEE6-E7F0D7D779B8}"/>
    <dgm:cxn modelId="{68A42ABD-553E-49E5-8A81-237CB9CC6299}" type="presOf" srcId="{E12B4681-FE07-4274-A9C7-9137CC75D533}" destId="{18084247-80F7-41AA-82AA-6F1AD6E22C20}" srcOrd="0" destOrd="0" presId="urn:microsoft.com/office/officeart/2005/8/layout/vList5"/>
    <dgm:cxn modelId="{BE800ACF-E4F8-4BC7-91B6-CD53AD678C48}" type="presOf" srcId="{D26C11FA-4C30-4D37-B4C1-CD423C76B554}" destId="{AB563205-14D6-4768-8CF9-D46E55C64B7C}" srcOrd="0" destOrd="0" presId="urn:microsoft.com/office/officeart/2005/8/layout/vList5"/>
    <dgm:cxn modelId="{4AF5EBD4-F5AC-4CBB-A021-A3BE52B3D688}" type="presOf" srcId="{D573500A-ABFD-4234-9266-66DBF68E569F}" destId="{1AC5BF97-85CF-4DA1-B23D-CE30B47E1B1D}" srcOrd="0" destOrd="0" presId="urn:microsoft.com/office/officeart/2005/8/layout/vList5"/>
    <dgm:cxn modelId="{0EF81FE2-CD86-4C90-B1F5-8FA49794420B}" type="presOf" srcId="{7F35BC49-D86A-4381-A52C-7B1ED67DF982}" destId="{C5462FF6-D75B-48BD-B1A0-B1FB4733212D}" srcOrd="0" destOrd="1" presId="urn:microsoft.com/office/officeart/2005/8/layout/vList5"/>
    <dgm:cxn modelId="{7097BBE9-D9C2-4BCE-B8EF-4A682B79F57F}" srcId="{E12B4681-FE07-4274-A9C7-9137CC75D533}" destId="{A097D747-5E0E-40F1-9AC9-DD4EBFB6D465}" srcOrd="0" destOrd="0" parTransId="{4DF80EB5-8945-488D-8303-F538C76D0DCA}" sibTransId="{DF119C89-2637-4BD8-B796-22C399D35A66}"/>
    <dgm:cxn modelId="{A3ABFBE9-90BC-4462-9046-827BB5E63F56}" type="presOf" srcId="{39B4891B-2EEF-4395-B757-9CB19A345A5D}" destId="{008F018E-9A34-40D6-AEA0-361015772905}" srcOrd="0" destOrd="1" presId="urn:microsoft.com/office/officeart/2005/8/layout/vList5"/>
    <dgm:cxn modelId="{2A0CB5FC-5158-478C-802B-2E01AAFDB6B7}" type="presOf" srcId="{35BBBEA2-B299-489A-B046-693E2479B81F}" destId="{C5462FF6-D75B-48BD-B1A0-B1FB4733212D}" srcOrd="0" destOrd="2" presId="urn:microsoft.com/office/officeart/2005/8/layout/vList5"/>
    <dgm:cxn modelId="{2DE752FF-2104-44A8-A7F9-BE5CC923D6B2}" srcId="{D26C11FA-4C30-4D37-B4C1-CD423C76B554}" destId="{5C3E4834-D0D5-4744-A14B-935CB697D9C2}" srcOrd="2" destOrd="0" parTransId="{DAB57E0B-5CA5-47CD-BCDA-2AC9DCA6EEF0}" sibTransId="{B36CFF76-317C-4ED0-B6BA-D4A6E784CEAE}"/>
    <dgm:cxn modelId="{932D1667-367A-418E-A5C6-FFD18430AD80}" type="presParOf" srcId="{18084247-80F7-41AA-82AA-6F1AD6E22C20}" destId="{6C07C3B2-6F87-4A5A-883F-85E64430C961}" srcOrd="0" destOrd="0" presId="urn:microsoft.com/office/officeart/2005/8/layout/vList5"/>
    <dgm:cxn modelId="{49B1BDF5-6DE4-4D09-A71E-A0C8BA273FB2}" type="presParOf" srcId="{6C07C3B2-6F87-4A5A-883F-85E64430C961}" destId="{4C0CCDBC-495A-4939-9EFB-B2B525BECB62}" srcOrd="0" destOrd="0" presId="urn:microsoft.com/office/officeart/2005/8/layout/vList5"/>
    <dgm:cxn modelId="{96B2FEBE-D4CA-47D0-B88C-0C8E18B3ECCB}" type="presParOf" srcId="{6C07C3B2-6F87-4A5A-883F-85E64430C961}" destId="{008F018E-9A34-40D6-AEA0-361015772905}" srcOrd="1" destOrd="0" presId="urn:microsoft.com/office/officeart/2005/8/layout/vList5"/>
    <dgm:cxn modelId="{CC97A479-7BB7-46A0-8E1F-7B16ABA834E3}" type="presParOf" srcId="{18084247-80F7-41AA-82AA-6F1AD6E22C20}" destId="{F25C353C-CDE8-4C13-81C7-8F222D19953C}" srcOrd="1" destOrd="0" presId="urn:microsoft.com/office/officeart/2005/8/layout/vList5"/>
    <dgm:cxn modelId="{82B66C1A-CA04-4600-A899-1AFE983193BD}" type="presParOf" srcId="{18084247-80F7-41AA-82AA-6F1AD6E22C20}" destId="{02831C3B-4EC6-4C75-B2F8-86DE81263360}" srcOrd="2" destOrd="0" presId="urn:microsoft.com/office/officeart/2005/8/layout/vList5"/>
    <dgm:cxn modelId="{6A902839-8B3C-4ABF-A9FE-4F5CAE39A4FE}" type="presParOf" srcId="{02831C3B-4EC6-4C75-B2F8-86DE81263360}" destId="{AB563205-14D6-4768-8CF9-D46E55C64B7C}" srcOrd="0" destOrd="0" presId="urn:microsoft.com/office/officeart/2005/8/layout/vList5"/>
    <dgm:cxn modelId="{9678B20C-B63E-4B3F-857E-E8CB29832DBD}" type="presParOf" srcId="{02831C3B-4EC6-4C75-B2F8-86DE81263360}" destId="{1AC5BF97-85CF-4DA1-B23D-CE30B47E1B1D}" srcOrd="1" destOrd="0" presId="urn:microsoft.com/office/officeart/2005/8/layout/vList5"/>
    <dgm:cxn modelId="{EA7F828A-3FD1-4633-87E8-99E3D4A01D00}" type="presParOf" srcId="{18084247-80F7-41AA-82AA-6F1AD6E22C20}" destId="{5C291086-B558-4B39-A284-A0A1CD8745EE}" srcOrd="3" destOrd="0" presId="urn:microsoft.com/office/officeart/2005/8/layout/vList5"/>
    <dgm:cxn modelId="{4D5A06AE-B7F1-4AF3-A4AD-F5AAE74E7439}" type="presParOf" srcId="{18084247-80F7-41AA-82AA-6F1AD6E22C20}" destId="{B92EA832-762C-49F7-859F-AEF5ACEC5E58}" srcOrd="4" destOrd="0" presId="urn:microsoft.com/office/officeart/2005/8/layout/vList5"/>
    <dgm:cxn modelId="{55222B10-E107-45D2-9C53-6AD7DE8B9416}" type="presParOf" srcId="{B92EA832-762C-49F7-859F-AEF5ACEC5E58}" destId="{5BD9CA32-1A95-44CD-9C93-72FAC01523D0}" srcOrd="0" destOrd="0" presId="urn:microsoft.com/office/officeart/2005/8/layout/vList5"/>
    <dgm:cxn modelId="{603EF74D-718A-4469-908A-7A441C212421}" type="presParOf" srcId="{B92EA832-762C-49F7-859F-AEF5ACEC5E58}" destId="{C5462FF6-D75B-48BD-B1A0-B1FB473321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2B4681-FE07-4274-A9C7-9137CC75D533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097D747-5E0E-40F1-9AC9-DD4EBFB6D465}">
      <dgm:prSet phldrT="[Text]"/>
      <dgm:spPr/>
      <dgm:t>
        <a:bodyPr/>
        <a:lstStyle/>
        <a:p>
          <a:r>
            <a:rPr lang="ro-RO" b="1" dirty="0"/>
            <a:t>Clase virtuale</a:t>
          </a:r>
        </a:p>
      </dgm:t>
    </dgm:pt>
    <dgm:pt modelId="{4DF80EB5-8945-488D-8303-F538C76D0DCA}" type="parTrans" cxnId="{7097BBE9-D9C2-4BCE-B8EF-4A682B79F57F}">
      <dgm:prSet/>
      <dgm:spPr/>
      <dgm:t>
        <a:bodyPr/>
        <a:lstStyle/>
        <a:p>
          <a:endParaRPr lang="ro-RO"/>
        </a:p>
      </dgm:t>
    </dgm:pt>
    <dgm:pt modelId="{DF119C89-2637-4BD8-B796-22C399D35A66}" type="sibTrans" cxnId="{7097BBE9-D9C2-4BCE-B8EF-4A682B79F57F}">
      <dgm:prSet/>
      <dgm:spPr/>
      <dgm:t>
        <a:bodyPr/>
        <a:lstStyle/>
        <a:p>
          <a:endParaRPr lang="ro-RO"/>
        </a:p>
      </dgm:t>
    </dgm:pt>
    <dgm:pt modelId="{2ADDE5EE-31B2-4BEE-A15E-70A25D62DB55}">
      <dgm:prSet phldrT="[Text]" custT="1"/>
      <dgm:spPr/>
      <dgm:t>
        <a:bodyPr/>
        <a:lstStyle/>
        <a:p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Google Classroom</a:t>
          </a:r>
        </a:p>
      </dgm:t>
    </dgm:pt>
    <dgm:pt modelId="{32FBC657-B9EE-4A3A-AC88-65F081153626}" type="parTrans" cxnId="{BB00912B-CC2D-48B9-8881-5A24AF1C22DC}">
      <dgm:prSet/>
      <dgm:spPr/>
      <dgm:t>
        <a:bodyPr/>
        <a:lstStyle/>
        <a:p>
          <a:endParaRPr lang="ro-RO"/>
        </a:p>
      </dgm:t>
    </dgm:pt>
    <dgm:pt modelId="{BFBFE10A-67D9-4BB7-96EB-756F0FD36D11}" type="sibTrans" cxnId="{BB00912B-CC2D-48B9-8881-5A24AF1C22DC}">
      <dgm:prSet/>
      <dgm:spPr/>
      <dgm:t>
        <a:bodyPr/>
        <a:lstStyle/>
        <a:p>
          <a:endParaRPr lang="ro-RO"/>
        </a:p>
      </dgm:t>
    </dgm:pt>
    <dgm:pt modelId="{D26C11FA-4C30-4D37-B4C1-CD423C76B554}">
      <dgm:prSet phldrT="[Text]"/>
      <dgm:spPr/>
      <dgm:t>
        <a:bodyPr/>
        <a:lstStyle/>
        <a:p>
          <a:r>
            <a:rPr lang="ro-RO" b="1" dirty="0"/>
            <a:t>Laboratoare virtuale/ simulatoare / explorarea spațiului</a:t>
          </a:r>
        </a:p>
      </dgm:t>
    </dgm:pt>
    <dgm:pt modelId="{B9F0540D-23D8-4DFB-85DF-CC51593ABAF5}" type="parTrans" cxnId="{AE7A746D-F87C-44E8-911B-C9F962F837EF}">
      <dgm:prSet/>
      <dgm:spPr/>
      <dgm:t>
        <a:bodyPr/>
        <a:lstStyle/>
        <a:p>
          <a:endParaRPr lang="ro-RO"/>
        </a:p>
      </dgm:t>
    </dgm:pt>
    <dgm:pt modelId="{AF39AB1B-0911-4133-8148-91340FF305B2}" type="sibTrans" cxnId="{AE7A746D-F87C-44E8-911B-C9F962F837EF}">
      <dgm:prSet/>
      <dgm:spPr/>
      <dgm:t>
        <a:bodyPr/>
        <a:lstStyle/>
        <a:p>
          <a:endParaRPr lang="ro-RO"/>
        </a:p>
      </dgm:t>
    </dgm:pt>
    <dgm:pt modelId="{D573500A-ABFD-4234-9266-66DBF68E569F}">
      <dgm:prSet phldrT="[Text]"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6AF58FD-56EE-4250-A422-1858241F5D34}" type="parTrans" cxnId="{85CC0A1B-0443-457F-B35E-9AE29A7FD46D}">
      <dgm:prSet/>
      <dgm:spPr/>
      <dgm:t>
        <a:bodyPr/>
        <a:lstStyle/>
        <a:p>
          <a:endParaRPr lang="ro-RO"/>
        </a:p>
      </dgm:t>
    </dgm:pt>
    <dgm:pt modelId="{343FF80B-3A34-474B-B3BC-ADDB5268BD35}" type="sibTrans" cxnId="{85CC0A1B-0443-457F-B35E-9AE29A7FD46D}">
      <dgm:prSet/>
      <dgm:spPr/>
      <dgm:t>
        <a:bodyPr/>
        <a:lstStyle/>
        <a:p>
          <a:endParaRPr lang="ro-RO"/>
        </a:p>
      </dgm:t>
    </dgm:pt>
    <dgm:pt modelId="{B1862EBE-84D9-4A51-BBD4-9B2E7C4F8072}">
      <dgm:prSet phldrT="[Text]"/>
      <dgm:spPr/>
      <dgm:t>
        <a:bodyPr/>
        <a:lstStyle/>
        <a:p>
          <a:r>
            <a:rPr lang="ro-RO" b="1" dirty="0"/>
            <a:t>Table online / aviziere digitale </a:t>
          </a:r>
          <a:r>
            <a:rPr lang="en-US" b="1" dirty="0"/>
            <a:t>/ </a:t>
          </a:r>
          <a:r>
            <a:rPr lang="en-US" b="1" dirty="0" err="1"/>
            <a:t>activitati</a:t>
          </a:r>
          <a:r>
            <a:rPr lang="en-US" b="1" dirty="0"/>
            <a:t> interactive</a:t>
          </a:r>
          <a:endParaRPr lang="ro-RO" b="1" dirty="0"/>
        </a:p>
      </dgm:t>
    </dgm:pt>
    <dgm:pt modelId="{4170FD07-1302-459C-BB7E-ECF9A0566221}" type="parTrans" cxnId="{CF874A49-6B2C-4FBA-A04B-D8724577726A}">
      <dgm:prSet/>
      <dgm:spPr/>
      <dgm:t>
        <a:bodyPr/>
        <a:lstStyle/>
        <a:p>
          <a:endParaRPr lang="ro-RO"/>
        </a:p>
      </dgm:t>
    </dgm:pt>
    <dgm:pt modelId="{9BC47BA3-CEC0-4C94-9DCE-0D0D37BFB363}" type="sibTrans" cxnId="{CF874A49-6B2C-4FBA-A04B-D8724577726A}">
      <dgm:prSet/>
      <dgm:spPr/>
      <dgm:t>
        <a:bodyPr/>
        <a:lstStyle/>
        <a:p>
          <a:endParaRPr lang="ro-RO"/>
        </a:p>
      </dgm:t>
    </dgm:pt>
    <dgm:pt modelId="{A544C0AE-D250-4C64-94BE-068B4FA3EAE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Google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Jamboard</a:t>
          </a:r>
          <a:endParaRPr lang="ro-RO" sz="1600" kern="1200" dirty="0"/>
        </a:p>
      </dgm:t>
    </dgm:pt>
    <dgm:pt modelId="{5875BC0D-1CF8-4790-9E7B-052800AF53F5}" type="parTrans" cxnId="{10A33795-FF26-4A94-BFDC-EF6A877E9BC4}">
      <dgm:prSet/>
      <dgm:spPr/>
      <dgm:t>
        <a:bodyPr/>
        <a:lstStyle/>
        <a:p>
          <a:endParaRPr lang="ro-RO"/>
        </a:p>
      </dgm:t>
    </dgm:pt>
    <dgm:pt modelId="{D740842F-5673-49C0-8FB4-2DE3DCE07D41}" type="sibTrans" cxnId="{10A33795-FF26-4A94-BFDC-EF6A877E9BC4}">
      <dgm:prSet/>
      <dgm:spPr/>
      <dgm:t>
        <a:bodyPr/>
        <a:lstStyle/>
        <a:p>
          <a:endParaRPr lang="ro-RO"/>
        </a:p>
      </dgm:t>
    </dgm:pt>
    <dgm:pt modelId="{087E60CB-4C77-4BFE-A948-2A0094DA4784}">
      <dgm:prSet phldrT="[Text]" custT="1"/>
      <dgm:spPr/>
      <dgm:t>
        <a:bodyPr/>
        <a:lstStyle/>
        <a:p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Microsoft 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Teams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A5281EC-0050-48B3-A6E9-DE7CC30D8784}" type="parTrans" cxnId="{A38C2296-CEED-4C79-93BD-A93382AD9D8C}">
      <dgm:prSet/>
      <dgm:spPr/>
      <dgm:t>
        <a:bodyPr/>
        <a:lstStyle/>
        <a:p>
          <a:endParaRPr lang="ro-RO"/>
        </a:p>
      </dgm:t>
    </dgm:pt>
    <dgm:pt modelId="{CD01F91D-D988-4C2E-A9C8-5FB08CF1FF72}" type="sibTrans" cxnId="{A38C2296-CEED-4C79-93BD-A93382AD9D8C}">
      <dgm:prSet/>
      <dgm:spPr/>
      <dgm:t>
        <a:bodyPr/>
        <a:lstStyle/>
        <a:p>
          <a:endParaRPr lang="ro-RO"/>
        </a:p>
      </dgm:t>
    </dgm:pt>
    <dgm:pt modelId="{65976971-94C5-42BF-AF5F-09E1F3D1AABE}">
      <dgm:prSet phldrT="[Text]" custT="1"/>
      <dgm:spPr/>
      <dgm:t>
        <a:bodyPr/>
        <a:lstStyle/>
        <a:p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https://www.geogebra.org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5F9E0EB-2E6C-4A2E-A7AA-1ED763A0DD3E}" type="parTrans" cxnId="{C5530A31-8291-4674-A7DB-2444AFD27DCC}">
      <dgm:prSet/>
      <dgm:spPr/>
      <dgm:t>
        <a:bodyPr/>
        <a:lstStyle/>
        <a:p>
          <a:endParaRPr lang="ro-RO"/>
        </a:p>
      </dgm:t>
    </dgm:pt>
    <dgm:pt modelId="{0CE4FFD5-8336-4DEA-81B3-B9BB167A7B4C}" type="sibTrans" cxnId="{C5530A31-8291-4674-A7DB-2444AFD27DCC}">
      <dgm:prSet/>
      <dgm:spPr/>
      <dgm:t>
        <a:bodyPr/>
        <a:lstStyle/>
        <a:p>
          <a:endParaRPr lang="ro-RO"/>
        </a:p>
      </dgm:t>
    </dgm:pt>
    <dgm:pt modelId="{6C9D91E9-62D1-40C2-B2F0-2FE6089FFE2E}">
      <dgm:prSet phldrT="[Text]" custT="1"/>
      <dgm:spPr/>
      <dgm:t>
        <a:bodyPr/>
        <a:lstStyle/>
        <a:p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https://www.ixl.com</a:t>
          </a: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E8FF3DA-A6E7-463D-B659-41CBC0EA960D}" type="parTrans" cxnId="{BE24CC1A-917E-4BDA-B94D-53F287009B35}">
      <dgm:prSet/>
      <dgm:spPr/>
      <dgm:t>
        <a:bodyPr/>
        <a:lstStyle/>
        <a:p>
          <a:endParaRPr lang="ro-RO"/>
        </a:p>
      </dgm:t>
    </dgm:pt>
    <dgm:pt modelId="{5EC4BB9A-82DA-4961-ACF6-A37BDCCA31CD}" type="sibTrans" cxnId="{BE24CC1A-917E-4BDA-B94D-53F287009B35}">
      <dgm:prSet/>
      <dgm:spPr/>
      <dgm:t>
        <a:bodyPr/>
        <a:lstStyle/>
        <a:p>
          <a:endParaRPr lang="ro-RO"/>
        </a:p>
      </dgm:t>
    </dgm:pt>
    <dgm:pt modelId="{5595FBAA-6926-430D-815A-7402C98445A3}">
      <dgm:prSet phldrT="[Text]" custT="1"/>
      <dgm:spPr/>
      <dgm:t>
        <a:bodyPr/>
        <a:lstStyle/>
        <a:p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https://www.khanacademy.org/teachers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9CF5786-7491-4B24-B2EB-C5436CBEA53C}" type="parTrans" cxnId="{B49192CC-9B3C-4232-AB3B-DB4FD0493DD4}">
      <dgm:prSet/>
      <dgm:spPr/>
      <dgm:t>
        <a:bodyPr/>
        <a:lstStyle/>
        <a:p>
          <a:endParaRPr lang="ro-RO"/>
        </a:p>
      </dgm:t>
    </dgm:pt>
    <dgm:pt modelId="{3CF4EA65-F4A3-4F48-AC6A-7239932591B0}" type="sibTrans" cxnId="{B49192CC-9B3C-4232-AB3B-DB4FD0493DD4}">
      <dgm:prSet/>
      <dgm:spPr/>
      <dgm:t>
        <a:bodyPr/>
        <a:lstStyle/>
        <a:p>
          <a:endParaRPr lang="ro-RO"/>
        </a:p>
      </dgm:t>
    </dgm:pt>
    <dgm:pt modelId="{294E3C07-83A3-490C-8FB7-DAF409BB04FC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link-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: (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  <a:hlinkClick xmlns:r="http://schemas.openxmlformats.org/officeDocument/2006/relationships" r:id="rId4"/>
            </a:rPr>
            <a:t>https://www.diigo.com/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), </a:t>
          </a:r>
        </a:p>
      </dgm:t>
    </dgm:pt>
    <dgm:pt modelId="{C93407E6-FB5A-42CB-B70E-931674561D46}" type="parTrans" cxnId="{60790016-746E-4572-B73C-2CADD34BE3C3}">
      <dgm:prSet/>
      <dgm:spPr/>
      <dgm:t>
        <a:bodyPr/>
        <a:lstStyle/>
        <a:p>
          <a:endParaRPr lang="ro-RO"/>
        </a:p>
      </dgm:t>
    </dgm:pt>
    <dgm:pt modelId="{9A1E21B3-BB12-42CB-8F20-5894B66B9AF3}" type="sibTrans" cxnId="{60790016-746E-4572-B73C-2CADD34BE3C3}">
      <dgm:prSet/>
      <dgm:spPr/>
      <dgm:t>
        <a:bodyPr/>
        <a:lstStyle/>
        <a:p>
          <a:endParaRPr lang="ro-RO"/>
        </a:p>
      </dgm:t>
    </dgm:pt>
    <dgm:pt modelId="{3C379FE0-C496-448B-BCDD-FA12ADF8A995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stiri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(Digg- 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  <a:hlinkClick xmlns:r="http://schemas.openxmlformats.org/officeDocument/2006/relationships" r:id="rId5"/>
            </a:rPr>
            <a:t>https://digg.com/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Reddit), </a:t>
          </a:r>
        </a:p>
      </dgm:t>
    </dgm:pt>
    <dgm:pt modelId="{463AB6D2-8EDB-464A-A5CA-7A9C58512547}" type="parTrans" cxnId="{27F69D8F-DD02-44C9-8466-8D368FCEE99C}">
      <dgm:prSet/>
      <dgm:spPr/>
      <dgm:t>
        <a:bodyPr/>
        <a:lstStyle/>
        <a:p>
          <a:endParaRPr lang="ro-RO"/>
        </a:p>
      </dgm:t>
    </dgm:pt>
    <dgm:pt modelId="{0D9D3C06-D525-4132-8DBA-7636C2CE85B2}" type="sibTrans" cxnId="{27F69D8F-DD02-44C9-8466-8D368FCEE99C}">
      <dgm:prSet/>
      <dgm:spPr/>
      <dgm:t>
        <a:bodyPr/>
        <a:lstStyle/>
        <a:p>
          <a:endParaRPr lang="ro-RO"/>
        </a:p>
      </dgm:t>
    </dgm:pt>
    <dgm:pt modelId="{1581351A-3BAC-480C-9AEA-C86911C49EF0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BR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colectarea de referințe bibliografice (CiteUlike¸ EasyBib)</a:t>
          </a:r>
          <a:endParaRPr lang="en-US" cap="none" dirty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E4300EDE-9D16-46BB-A01B-C3FEF8090949}" type="parTrans" cxnId="{573406B6-0126-420B-AE18-42250FEC1527}">
      <dgm:prSet/>
      <dgm:spPr/>
      <dgm:t>
        <a:bodyPr/>
        <a:lstStyle/>
        <a:p>
          <a:endParaRPr lang="ro-RO"/>
        </a:p>
      </dgm:t>
    </dgm:pt>
    <dgm:pt modelId="{F663DE67-43EE-453D-A421-5491E3F453CD}" type="sibTrans" cxnId="{573406B6-0126-420B-AE18-42250FEC1527}">
      <dgm:prSet/>
      <dgm:spPr/>
      <dgm:t>
        <a:bodyPr/>
        <a:lstStyle/>
        <a:p>
          <a:endParaRPr lang="ro-RO"/>
        </a:p>
      </dgm:t>
    </dgm:pt>
    <dgm:pt modelId="{C3119BBE-A91A-433F-9298-990F874674C6}">
      <dgm:prSet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o-RO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site-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web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utilizate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pentru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colectarea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stocarea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gestionarea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partajarea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linkurilor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/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marcajelor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în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unele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cazuri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articole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imagini</a:t>
          </a:r>
          <a:r>
            <a:rPr lang="en-US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:</a:t>
          </a:r>
        </a:p>
      </dgm:t>
    </dgm:pt>
    <dgm:pt modelId="{542C83DB-2A68-4F8C-B582-BB2079D3BBCC}" type="parTrans" cxnId="{1D6E3B22-D611-4B2D-9CDF-955F9289F7CB}">
      <dgm:prSet/>
      <dgm:spPr/>
      <dgm:t>
        <a:bodyPr/>
        <a:lstStyle/>
        <a:p>
          <a:endParaRPr lang="ro-RO"/>
        </a:p>
      </dgm:t>
    </dgm:pt>
    <dgm:pt modelId="{E10FB678-8244-46F1-A281-349F40769A63}" type="sibTrans" cxnId="{1D6E3B22-D611-4B2D-9CDF-955F9289F7CB}">
      <dgm:prSet/>
      <dgm:spPr/>
      <dgm:t>
        <a:bodyPr/>
        <a:lstStyle/>
        <a:p>
          <a:endParaRPr lang="ro-RO"/>
        </a:p>
      </dgm:t>
    </dgm:pt>
    <dgm:pt modelId="{D74316B8-B5AF-412C-B546-E5FF64E5705F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6"/>
            </a:rPr>
            <a:t>https://phet.colorado.edu/ro/simulations/filter?sort=alpha&amp;view=grid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FD94F9F-BA4E-4DBD-BC0A-6E2E48923F53}" type="parTrans" cxnId="{D8844B06-C2CB-4A2E-96A0-1B10A0075CA7}">
      <dgm:prSet/>
      <dgm:spPr/>
      <dgm:t>
        <a:bodyPr/>
        <a:lstStyle/>
        <a:p>
          <a:endParaRPr lang="ro-RO"/>
        </a:p>
      </dgm:t>
    </dgm:pt>
    <dgm:pt modelId="{1660C5A9-7E24-48BE-BC76-4C0B79A31A68}" type="sibTrans" cxnId="{D8844B06-C2CB-4A2E-96A0-1B10A0075CA7}">
      <dgm:prSet/>
      <dgm:spPr/>
      <dgm:t>
        <a:bodyPr/>
        <a:lstStyle/>
        <a:p>
          <a:endParaRPr lang="ro-RO"/>
        </a:p>
      </dgm:t>
    </dgm:pt>
    <dgm:pt modelId="{D9EB1E7F-77B9-4B8A-BDFC-D657BAC3A508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7"/>
            </a:rPr>
            <a:t>https://www.wolfram.com/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3C394CDF-3E71-47E5-A0E7-D96F6B0A93AE}" type="parTrans" cxnId="{03C20777-9A02-4FAF-8870-0D38B918057D}">
      <dgm:prSet/>
      <dgm:spPr/>
      <dgm:t>
        <a:bodyPr/>
        <a:lstStyle/>
        <a:p>
          <a:endParaRPr lang="ro-RO"/>
        </a:p>
      </dgm:t>
    </dgm:pt>
    <dgm:pt modelId="{2FA65688-1AFB-4F7A-B6FA-A2184BD6FF4A}" type="sibTrans" cxnId="{03C20777-9A02-4FAF-8870-0D38B918057D}">
      <dgm:prSet/>
      <dgm:spPr/>
      <dgm:t>
        <a:bodyPr/>
        <a:lstStyle/>
        <a:p>
          <a:endParaRPr lang="ro-RO"/>
        </a:p>
      </dgm:t>
    </dgm:pt>
    <dgm:pt modelId="{B986F374-A9DC-46C2-A96E-5387BD1E763E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5E9C909-AFAB-41DE-B512-DE1B796D2F92}" type="parTrans" cxnId="{898F4028-7D13-4155-92C9-5CBC99CBC7F1}">
      <dgm:prSet/>
      <dgm:spPr/>
      <dgm:t>
        <a:bodyPr/>
        <a:lstStyle/>
        <a:p>
          <a:endParaRPr lang="ro-RO"/>
        </a:p>
      </dgm:t>
    </dgm:pt>
    <dgm:pt modelId="{42D33F73-CE7C-4DFA-9A59-6CAF71DB5B13}" type="sibTrans" cxnId="{898F4028-7D13-4155-92C9-5CBC99CBC7F1}">
      <dgm:prSet/>
      <dgm:spPr/>
      <dgm:t>
        <a:bodyPr/>
        <a:lstStyle/>
        <a:p>
          <a:endParaRPr lang="ro-RO"/>
        </a:p>
      </dgm:t>
    </dgm:pt>
    <dgm:pt modelId="{866937EB-B888-44DE-97DF-023B4D1E92AA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8"/>
            </a:rPr>
            <a:t>http://chemcollective.org/vlabs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CCAB535-A97C-4B49-9BC4-F0117475B822}" type="parTrans" cxnId="{F62A1456-D992-41C4-90D5-98A89E88E985}">
      <dgm:prSet/>
      <dgm:spPr/>
      <dgm:t>
        <a:bodyPr/>
        <a:lstStyle/>
        <a:p>
          <a:endParaRPr lang="ro-RO"/>
        </a:p>
      </dgm:t>
    </dgm:pt>
    <dgm:pt modelId="{3B613871-F2C8-4E3F-85DA-B7DD9C357669}" type="sibTrans" cxnId="{F62A1456-D992-41C4-90D5-98A89E88E985}">
      <dgm:prSet/>
      <dgm:spPr/>
      <dgm:t>
        <a:bodyPr/>
        <a:lstStyle/>
        <a:p>
          <a:endParaRPr lang="ro-RO"/>
        </a:p>
      </dgm:t>
    </dgm:pt>
    <dgm:pt modelId="{B51D4F16-70E5-4F44-AF47-3361273EDC90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https://www.univrse.ro/educatie360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8D77317-6B22-4638-9D19-33EDFEBB48CE}" type="parTrans" cxnId="{F3D822F0-03BC-4F66-9E39-3D0F2F33438B}">
      <dgm:prSet/>
      <dgm:spPr/>
      <dgm:t>
        <a:bodyPr/>
        <a:lstStyle/>
        <a:p>
          <a:endParaRPr lang="ro-RO"/>
        </a:p>
      </dgm:t>
    </dgm:pt>
    <dgm:pt modelId="{100D6192-AC33-4965-BE28-E7BE7075BD40}" type="sibTrans" cxnId="{F3D822F0-03BC-4F66-9E39-3D0F2F33438B}">
      <dgm:prSet/>
      <dgm:spPr/>
      <dgm:t>
        <a:bodyPr/>
        <a:lstStyle/>
        <a:p>
          <a:endParaRPr lang="ro-RO"/>
        </a:p>
      </dgm:t>
    </dgm:pt>
    <dgm:pt modelId="{59753F44-AF79-4B68-9E96-D1FA613659E1}">
      <dgm:prSet phldrT="[Text]" custT="1"/>
      <dgm:spPr/>
      <dgm:t>
        <a:bodyPr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o-RO" sz="25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Căutare și etichetare</a:t>
          </a:r>
          <a:r>
            <a:rPr lang="en-US" sz="25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- s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ite-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de 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marcare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sociala</a:t>
          </a:r>
          <a:r>
            <a:rPr lang="ro-RO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endParaRPr lang="ro-RO" sz="2500" kern="1200" dirty="0"/>
        </a:p>
      </dgm:t>
    </dgm:pt>
    <dgm:pt modelId="{9FE9358C-8BDE-4A53-A01D-DE272F67288D}" type="sibTrans" cxnId="{431366AC-E912-49E3-88F6-C7F692F4E3BF}">
      <dgm:prSet/>
      <dgm:spPr/>
      <dgm:t>
        <a:bodyPr/>
        <a:lstStyle/>
        <a:p>
          <a:endParaRPr lang="ro-RO"/>
        </a:p>
      </dgm:t>
    </dgm:pt>
    <dgm:pt modelId="{79672020-4EA9-4FFA-9589-7EFB6CCE9A80}" type="parTrans" cxnId="{431366AC-E912-49E3-88F6-C7F692F4E3BF}">
      <dgm:prSet/>
      <dgm:spPr/>
      <dgm:t>
        <a:bodyPr/>
        <a:lstStyle/>
        <a:p>
          <a:endParaRPr lang="ro-RO"/>
        </a:p>
      </dgm:t>
    </dgm:pt>
    <dgm:pt modelId="{12F82326-7949-405E-94EC-2533CBEAE66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ZOOM </a:t>
          </a:r>
        </a:p>
      </dgm:t>
    </dgm:pt>
    <dgm:pt modelId="{37C3C539-3D8E-4E60-B399-4E146464AE13}" type="parTrans" cxnId="{97A7C5AB-C341-4B69-80E2-E6018569EDA8}">
      <dgm:prSet/>
      <dgm:spPr/>
      <dgm:t>
        <a:bodyPr/>
        <a:lstStyle/>
        <a:p>
          <a:endParaRPr lang="ro-RO"/>
        </a:p>
      </dgm:t>
    </dgm:pt>
    <dgm:pt modelId="{02B173C6-21A6-48AE-B08E-51CA14FEEE12}" type="sibTrans" cxnId="{97A7C5AB-C341-4B69-80E2-E6018569EDA8}">
      <dgm:prSet/>
      <dgm:spPr/>
      <dgm:t>
        <a:bodyPr/>
        <a:lstStyle/>
        <a:p>
          <a:endParaRPr lang="ro-RO"/>
        </a:p>
      </dgm:t>
    </dgm:pt>
    <dgm:pt modelId="{93F6EF64-C50F-4A00-BFC7-0E3401BCDA92}">
      <dgm:prSet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https://www.Twiddla.Com/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tabla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interactiva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136F446-A87D-480E-844E-BD91F6A6008C}" type="parTrans" cxnId="{3C49985F-8485-4E06-8017-21192E317D81}">
      <dgm:prSet/>
      <dgm:spPr/>
      <dgm:t>
        <a:bodyPr/>
        <a:lstStyle/>
        <a:p>
          <a:endParaRPr lang="ro-RO"/>
        </a:p>
      </dgm:t>
    </dgm:pt>
    <dgm:pt modelId="{96C0BA06-5BED-4757-BA1B-5593427B4F43}" type="sibTrans" cxnId="{3C49985F-8485-4E06-8017-21192E317D81}">
      <dgm:prSet/>
      <dgm:spPr/>
      <dgm:t>
        <a:bodyPr/>
        <a:lstStyle/>
        <a:p>
          <a:endParaRPr lang="ro-RO"/>
        </a:p>
      </dgm:t>
    </dgm:pt>
    <dgm:pt modelId="{6B17EC85-D63F-41AD-95C5-543C972DF0B0}">
      <dgm:prSet custT="1"/>
      <dgm:spPr/>
      <dgm:t>
        <a:bodyPr/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http://www.vtility.net/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D9413F7-B4AF-4BCC-BA93-C275E37A2240}" type="parTrans" cxnId="{FE2DBD42-AD24-45AA-9833-310E83F88812}">
      <dgm:prSet/>
      <dgm:spPr/>
      <dgm:t>
        <a:bodyPr/>
        <a:lstStyle/>
        <a:p>
          <a:endParaRPr lang="ro-RO"/>
        </a:p>
      </dgm:t>
    </dgm:pt>
    <dgm:pt modelId="{C9AC18B2-A6C4-4E84-B1C9-E6CD5E077E9A}" type="sibTrans" cxnId="{FE2DBD42-AD24-45AA-9833-310E83F88812}">
      <dgm:prSet/>
      <dgm:spPr/>
      <dgm:t>
        <a:bodyPr/>
        <a:lstStyle/>
        <a:p>
          <a:endParaRPr lang="ro-RO"/>
        </a:p>
      </dgm:t>
    </dgm:pt>
    <dgm:pt modelId="{40AB6CD5-1064-416A-AEF8-7905EA64BB9B}">
      <dgm:prSet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https://padlet.com/</a:t>
          </a: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aviziar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digital</a:t>
          </a:r>
        </a:p>
      </dgm:t>
    </dgm:pt>
    <dgm:pt modelId="{D5ECB601-742A-4F51-AFDD-1A0CB1AC6BE8}" type="parTrans" cxnId="{CFA5D951-A4AB-49CD-922E-3B2D47F20F50}">
      <dgm:prSet/>
      <dgm:spPr/>
      <dgm:t>
        <a:bodyPr/>
        <a:lstStyle/>
        <a:p>
          <a:endParaRPr lang="ro-RO"/>
        </a:p>
      </dgm:t>
    </dgm:pt>
    <dgm:pt modelId="{350EFC72-9029-4A5B-82C6-A61C386E5137}" type="sibTrans" cxnId="{CFA5D951-A4AB-49CD-922E-3B2D47F20F50}">
      <dgm:prSet/>
      <dgm:spPr/>
      <dgm:t>
        <a:bodyPr/>
        <a:lstStyle/>
        <a:p>
          <a:endParaRPr lang="ro-RO"/>
        </a:p>
      </dgm:t>
    </dgm:pt>
    <dgm:pt modelId="{ECD89FC7-5C33-4257-80D8-3554FD7690AF}">
      <dgm:prSet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Nearpod –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prezentari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interative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C74D1F9D-9F77-4E7A-A41C-2DB1F9E075A7}" type="parTrans" cxnId="{47BF63A8-0CC2-4287-B94E-F627D11C547C}">
      <dgm:prSet/>
      <dgm:spPr/>
      <dgm:t>
        <a:bodyPr/>
        <a:lstStyle/>
        <a:p>
          <a:endParaRPr lang="ro-RO"/>
        </a:p>
      </dgm:t>
    </dgm:pt>
    <dgm:pt modelId="{5F58B786-CB5A-4BF1-8182-F1C05852D5C0}" type="sibTrans" cxnId="{47BF63A8-0CC2-4287-B94E-F627D11C547C}">
      <dgm:prSet/>
      <dgm:spPr/>
      <dgm:t>
        <a:bodyPr/>
        <a:lstStyle/>
        <a:p>
          <a:endParaRPr lang="ro-RO"/>
        </a:p>
      </dgm:t>
    </dgm:pt>
    <dgm:pt modelId="{18084247-80F7-41AA-82AA-6F1AD6E22C20}" type="pres">
      <dgm:prSet presAssocID="{E12B4681-FE07-4274-A9C7-9137CC75D533}" presName="Name0" presStyleCnt="0">
        <dgm:presLayoutVars>
          <dgm:dir/>
          <dgm:animLvl val="lvl"/>
          <dgm:resizeHandles val="exact"/>
        </dgm:presLayoutVars>
      </dgm:prSet>
      <dgm:spPr/>
    </dgm:pt>
    <dgm:pt modelId="{6C07C3B2-6F87-4A5A-883F-85E64430C961}" type="pres">
      <dgm:prSet presAssocID="{A097D747-5E0E-40F1-9AC9-DD4EBFB6D465}" presName="linNode" presStyleCnt="0"/>
      <dgm:spPr/>
    </dgm:pt>
    <dgm:pt modelId="{4C0CCDBC-495A-4939-9EFB-B2B525BECB62}" type="pres">
      <dgm:prSet presAssocID="{A097D747-5E0E-40F1-9AC9-DD4EBFB6D465}" presName="parentText" presStyleLbl="node1" presStyleIdx="0" presStyleCnt="4" custScaleX="92344" custLinFactNeighborX="-4125">
        <dgm:presLayoutVars>
          <dgm:chMax val="1"/>
          <dgm:bulletEnabled val="1"/>
        </dgm:presLayoutVars>
      </dgm:prSet>
      <dgm:spPr/>
    </dgm:pt>
    <dgm:pt modelId="{008F018E-9A34-40D6-AEA0-361015772905}" type="pres">
      <dgm:prSet presAssocID="{A097D747-5E0E-40F1-9AC9-DD4EBFB6D465}" presName="descendantText" presStyleLbl="alignAccFollowNode1" presStyleIdx="0" presStyleCnt="4" custScaleX="107386" custScaleY="132500" custLinFactNeighborX="7344" custLinFactNeighborY="1361">
        <dgm:presLayoutVars>
          <dgm:bulletEnabled val="1"/>
        </dgm:presLayoutVars>
      </dgm:prSet>
      <dgm:spPr/>
    </dgm:pt>
    <dgm:pt modelId="{F25C353C-CDE8-4C13-81C7-8F222D19953C}" type="pres">
      <dgm:prSet presAssocID="{DF119C89-2637-4BD8-B796-22C399D35A66}" presName="sp" presStyleCnt="0"/>
      <dgm:spPr/>
    </dgm:pt>
    <dgm:pt modelId="{02831C3B-4EC6-4C75-B2F8-86DE81263360}" type="pres">
      <dgm:prSet presAssocID="{D26C11FA-4C30-4D37-B4C1-CD423C76B554}" presName="linNode" presStyleCnt="0"/>
      <dgm:spPr/>
    </dgm:pt>
    <dgm:pt modelId="{AB563205-14D6-4768-8CF9-D46E55C64B7C}" type="pres">
      <dgm:prSet presAssocID="{D26C11FA-4C30-4D37-B4C1-CD423C76B554}" presName="parentText" presStyleLbl="node1" presStyleIdx="1" presStyleCnt="4" custScaleX="89695" custLinFactNeighborX="-4121">
        <dgm:presLayoutVars>
          <dgm:chMax val="1"/>
          <dgm:bulletEnabled val="1"/>
        </dgm:presLayoutVars>
      </dgm:prSet>
      <dgm:spPr/>
    </dgm:pt>
    <dgm:pt modelId="{1AC5BF97-85CF-4DA1-B23D-CE30B47E1B1D}" type="pres">
      <dgm:prSet presAssocID="{D26C11FA-4C30-4D37-B4C1-CD423C76B554}" presName="descendantText" presStyleLbl="alignAccFollowNode1" presStyleIdx="1" presStyleCnt="4" custScaleX="106631" custScaleY="129296" custLinFactNeighborX="7337" custLinFactNeighborY="1361">
        <dgm:presLayoutVars>
          <dgm:bulletEnabled val="1"/>
        </dgm:presLayoutVars>
      </dgm:prSet>
      <dgm:spPr/>
    </dgm:pt>
    <dgm:pt modelId="{5C291086-B558-4B39-A284-A0A1CD8745EE}" type="pres">
      <dgm:prSet presAssocID="{AF39AB1B-0911-4133-8148-91340FF305B2}" presName="sp" presStyleCnt="0"/>
      <dgm:spPr/>
    </dgm:pt>
    <dgm:pt modelId="{B92EA832-762C-49F7-859F-AEF5ACEC5E58}" type="pres">
      <dgm:prSet presAssocID="{B1862EBE-84D9-4A51-BBD4-9B2E7C4F8072}" presName="linNode" presStyleCnt="0"/>
      <dgm:spPr/>
    </dgm:pt>
    <dgm:pt modelId="{5BD9CA32-1A95-44CD-9C93-72FAC01523D0}" type="pres">
      <dgm:prSet presAssocID="{B1862EBE-84D9-4A51-BBD4-9B2E7C4F8072}" presName="parentText" presStyleLbl="node1" presStyleIdx="2" presStyleCnt="4" custScaleX="92541" custLinFactNeighborX="-4121">
        <dgm:presLayoutVars>
          <dgm:chMax val="1"/>
          <dgm:bulletEnabled val="1"/>
        </dgm:presLayoutVars>
      </dgm:prSet>
      <dgm:spPr/>
    </dgm:pt>
    <dgm:pt modelId="{C5462FF6-D75B-48BD-B1A0-B1FB4733212D}" type="pres">
      <dgm:prSet presAssocID="{B1862EBE-84D9-4A51-BBD4-9B2E7C4F8072}" presName="descendantText" presStyleLbl="alignAccFollowNode1" presStyleIdx="2" presStyleCnt="4" custScaleX="106630" custScaleY="119834" custLinFactNeighborX="7337" custLinFactNeighborY="1361">
        <dgm:presLayoutVars>
          <dgm:bulletEnabled val="1"/>
        </dgm:presLayoutVars>
      </dgm:prSet>
      <dgm:spPr/>
    </dgm:pt>
    <dgm:pt modelId="{73F0CFCC-277C-4889-B1E6-F9F04F20514D}" type="pres">
      <dgm:prSet presAssocID="{9BC47BA3-CEC0-4C94-9DCE-0D0D37BFB363}" presName="sp" presStyleCnt="0"/>
      <dgm:spPr/>
    </dgm:pt>
    <dgm:pt modelId="{F4AB416B-795E-4A0E-BD6A-D1436B4341A7}" type="pres">
      <dgm:prSet presAssocID="{59753F44-AF79-4B68-9E96-D1FA613659E1}" presName="linNode" presStyleCnt="0"/>
      <dgm:spPr/>
    </dgm:pt>
    <dgm:pt modelId="{FA8461FC-CFA7-43B0-ACAB-5016ACB57AF4}" type="pres">
      <dgm:prSet presAssocID="{59753F44-AF79-4B68-9E96-D1FA613659E1}" presName="parentText" presStyleLbl="node1" presStyleIdx="3" presStyleCnt="4" custScaleX="108684" custLinFactNeighborX="-180" custLinFactNeighborY="20109">
        <dgm:presLayoutVars>
          <dgm:chMax val="1"/>
          <dgm:bulletEnabled val="1"/>
        </dgm:presLayoutVars>
      </dgm:prSet>
      <dgm:spPr/>
    </dgm:pt>
    <dgm:pt modelId="{82F8A1DD-3240-4DBF-A7CF-8155C530E3F2}" type="pres">
      <dgm:prSet presAssocID="{59753F44-AF79-4B68-9E96-D1FA613659E1}" presName="descendantText" presStyleLbl="alignAccFollowNode1" presStyleIdx="3" presStyleCnt="4" custScaleX="128203" custScaleY="122195">
        <dgm:presLayoutVars>
          <dgm:bulletEnabled val="1"/>
        </dgm:presLayoutVars>
      </dgm:prSet>
      <dgm:spPr/>
    </dgm:pt>
  </dgm:ptLst>
  <dgm:cxnLst>
    <dgm:cxn modelId="{ACCA5702-2D22-4638-B3A3-6C8064FA0FC9}" type="presOf" srcId="{6B17EC85-D63F-41AD-95C5-543C972DF0B0}" destId="{1AC5BF97-85CF-4DA1-B23D-CE30B47E1B1D}" srcOrd="0" destOrd="5" presId="urn:microsoft.com/office/officeart/2005/8/layout/vList5"/>
    <dgm:cxn modelId="{D8844B06-C2CB-4A2E-96A0-1B10A0075CA7}" srcId="{D26C11FA-4C30-4D37-B4C1-CD423C76B554}" destId="{D74316B8-B5AF-412C-B546-E5FF64E5705F}" srcOrd="1" destOrd="0" parTransId="{EFD94F9F-BA4E-4DBD-BC0A-6E2E48923F53}" sibTransId="{1660C5A9-7E24-48BE-BC76-4C0B79A31A68}"/>
    <dgm:cxn modelId="{EA91C108-26F5-4A3F-B8C5-47230073FD77}" type="presOf" srcId="{866937EB-B888-44DE-97DF-023B4D1E92AA}" destId="{1AC5BF97-85CF-4DA1-B23D-CE30B47E1B1D}" srcOrd="0" destOrd="3" presId="urn:microsoft.com/office/officeart/2005/8/layout/vList5"/>
    <dgm:cxn modelId="{1E0E8809-83C9-43FD-A1B5-073A52C226F8}" type="presOf" srcId="{B51D4F16-70E5-4F44-AF47-3361273EDC90}" destId="{1AC5BF97-85CF-4DA1-B23D-CE30B47E1B1D}" srcOrd="0" destOrd="4" presId="urn:microsoft.com/office/officeart/2005/8/layout/vList5"/>
    <dgm:cxn modelId="{60790016-746E-4572-B73C-2CADD34BE3C3}" srcId="{59753F44-AF79-4B68-9E96-D1FA613659E1}" destId="{294E3C07-83A3-490C-8FB7-DAF409BB04FC}" srcOrd="1" destOrd="0" parTransId="{C93407E6-FB5A-42CB-B70E-931674561D46}" sibTransId="{9A1E21B3-BB12-42CB-8F20-5894B66B9AF3}"/>
    <dgm:cxn modelId="{8124F418-D1DA-45A5-A29E-14DB32BF5080}" type="presOf" srcId="{A097D747-5E0E-40F1-9AC9-DD4EBFB6D465}" destId="{4C0CCDBC-495A-4939-9EFB-B2B525BECB62}" srcOrd="0" destOrd="0" presId="urn:microsoft.com/office/officeart/2005/8/layout/vList5"/>
    <dgm:cxn modelId="{BE24CC1A-917E-4BDA-B94D-53F287009B35}" srcId="{A097D747-5E0E-40F1-9AC9-DD4EBFB6D465}" destId="{6C9D91E9-62D1-40C2-B2F0-2FE6089FFE2E}" srcOrd="4" destOrd="0" parTransId="{DE8FF3DA-A6E7-463D-B659-41CBC0EA960D}" sibTransId="{5EC4BB9A-82DA-4961-ACF6-A37BDCCA31CD}"/>
    <dgm:cxn modelId="{85CC0A1B-0443-457F-B35E-9AE29A7FD46D}" srcId="{D26C11FA-4C30-4D37-B4C1-CD423C76B554}" destId="{D573500A-ABFD-4234-9266-66DBF68E569F}" srcOrd="0" destOrd="0" parTransId="{86AF58FD-56EE-4250-A422-1858241F5D34}" sibTransId="{343FF80B-3A34-474B-B3BC-ADDB5268BD35}"/>
    <dgm:cxn modelId="{1D6E3B22-D611-4B2D-9CDF-955F9289F7CB}" srcId="{59753F44-AF79-4B68-9E96-D1FA613659E1}" destId="{C3119BBE-A91A-433F-9298-990F874674C6}" srcOrd="0" destOrd="0" parTransId="{542C83DB-2A68-4F8C-B582-BB2079D3BBCC}" sibTransId="{E10FB678-8244-46F1-A281-349F40769A63}"/>
    <dgm:cxn modelId="{898F4028-7D13-4155-92C9-5CBC99CBC7F1}" srcId="{D26C11FA-4C30-4D37-B4C1-CD423C76B554}" destId="{B986F374-A9DC-46C2-A96E-5387BD1E763E}" srcOrd="6" destOrd="0" parTransId="{D5E9C909-AFAB-41DE-B512-DE1B796D2F92}" sibTransId="{42D33F73-CE7C-4DFA-9A59-6CAF71DB5B13}"/>
    <dgm:cxn modelId="{BB00912B-CC2D-48B9-8881-5A24AF1C22DC}" srcId="{A097D747-5E0E-40F1-9AC9-DD4EBFB6D465}" destId="{2ADDE5EE-31B2-4BEE-A15E-70A25D62DB55}" srcOrd="0" destOrd="0" parTransId="{32FBC657-B9EE-4A3A-AC88-65F081153626}" sibTransId="{BFBFE10A-67D9-4BB7-96EB-756F0FD36D11}"/>
    <dgm:cxn modelId="{C5530A31-8291-4674-A7DB-2444AFD27DCC}" srcId="{A097D747-5E0E-40F1-9AC9-DD4EBFB6D465}" destId="{65976971-94C5-42BF-AF5F-09E1F3D1AABE}" srcOrd="3" destOrd="0" parTransId="{E5F9E0EB-2E6C-4A2E-A7AA-1ED763A0DD3E}" sibTransId="{0CE4FFD5-8336-4DEA-81B3-B9BB167A7B4C}"/>
    <dgm:cxn modelId="{10B3B63C-68A1-41DB-A0CA-68DC4CF22A45}" type="presOf" srcId="{B1862EBE-84D9-4A51-BBD4-9B2E7C4F8072}" destId="{5BD9CA32-1A95-44CD-9C93-72FAC01523D0}" srcOrd="0" destOrd="0" presId="urn:microsoft.com/office/officeart/2005/8/layout/vList5"/>
    <dgm:cxn modelId="{3C49985F-8485-4E06-8017-21192E317D81}" srcId="{B1862EBE-84D9-4A51-BBD4-9B2E7C4F8072}" destId="{93F6EF64-C50F-4A00-BFC7-0E3401BCDA92}" srcOrd="2" destOrd="0" parTransId="{7136F446-A87D-480E-844E-BD91F6A6008C}" sibTransId="{96C0BA06-5BED-4757-BA1B-5593427B4F43}"/>
    <dgm:cxn modelId="{FE2DBD42-AD24-45AA-9833-310E83F88812}" srcId="{D26C11FA-4C30-4D37-B4C1-CD423C76B554}" destId="{6B17EC85-D63F-41AD-95C5-543C972DF0B0}" srcOrd="5" destOrd="0" parTransId="{2D9413F7-B4AF-4BCC-BA93-C275E37A2240}" sibTransId="{C9AC18B2-A6C4-4E84-B1C9-E6CD5E077E9A}"/>
    <dgm:cxn modelId="{0260EE66-3034-43C6-AB6E-4AE7F45CCBE4}" type="presOf" srcId="{A544C0AE-D250-4C64-94BE-068B4FA3EAE1}" destId="{C5462FF6-D75B-48BD-B1A0-B1FB4733212D}" srcOrd="0" destOrd="0" presId="urn:microsoft.com/office/officeart/2005/8/layout/vList5"/>
    <dgm:cxn modelId="{033F2A69-EA38-4368-8FA5-6516F0639A84}" type="presOf" srcId="{12F82326-7949-405E-94EC-2533CBEAE661}" destId="{C5462FF6-D75B-48BD-B1A0-B1FB4733212D}" srcOrd="0" destOrd="1" presId="urn:microsoft.com/office/officeart/2005/8/layout/vList5"/>
    <dgm:cxn modelId="{CF874A49-6B2C-4FBA-A04B-D8724577726A}" srcId="{E12B4681-FE07-4274-A9C7-9137CC75D533}" destId="{B1862EBE-84D9-4A51-BBD4-9B2E7C4F8072}" srcOrd="2" destOrd="0" parTransId="{4170FD07-1302-459C-BB7E-ECF9A0566221}" sibTransId="{9BC47BA3-CEC0-4C94-9DCE-0D0D37BFB363}"/>
    <dgm:cxn modelId="{922E514D-5033-4BD6-84E5-498549CF7886}" type="presOf" srcId="{6C9D91E9-62D1-40C2-B2F0-2FE6089FFE2E}" destId="{008F018E-9A34-40D6-AEA0-361015772905}" srcOrd="0" destOrd="4" presId="urn:microsoft.com/office/officeart/2005/8/layout/vList5"/>
    <dgm:cxn modelId="{AE7A746D-F87C-44E8-911B-C9F962F837EF}" srcId="{E12B4681-FE07-4274-A9C7-9137CC75D533}" destId="{D26C11FA-4C30-4D37-B4C1-CD423C76B554}" srcOrd="1" destOrd="0" parTransId="{B9F0540D-23D8-4DFB-85DF-CC51593ABAF5}" sibTransId="{AF39AB1B-0911-4133-8148-91340FF305B2}"/>
    <dgm:cxn modelId="{CFA5D951-A4AB-49CD-922E-3B2D47F20F50}" srcId="{B1862EBE-84D9-4A51-BBD4-9B2E7C4F8072}" destId="{40AB6CD5-1064-416A-AEF8-7905EA64BB9B}" srcOrd="3" destOrd="0" parTransId="{D5ECB601-742A-4F51-AFDD-1A0CB1AC6BE8}" sibTransId="{350EFC72-9029-4A5B-82C6-A61C386E5137}"/>
    <dgm:cxn modelId="{F62A1456-D992-41C4-90D5-98A89E88E985}" srcId="{D26C11FA-4C30-4D37-B4C1-CD423C76B554}" destId="{866937EB-B888-44DE-97DF-023B4D1E92AA}" srcOrd="3" destOrd="0" parTransId="{8CCAB535-A97C-4B49-9BC4-F0117475B822}" sibTransId="{3B613871-F2C8-4E3F-85DA-B7DD9C357669}"/>
    <dgm:cxn modelId="{ACD2E256-5F9F-44A4-BDC1-880B5D74CCC0}" type="presOf" srcId="{087E60CB-4C77-4BFE-A948-2A0094DA4784}" destId="{008F018E-9A34-40D6-AEA0-361015772905}" srcOrd="0" destOrd="1" presId="urn:microsoft.com/office/officeart/2005/8/layout/vList5"/>
    <dgm:cxn modelId="{03C20777-9A02-4FAF-8870-0D38B918057D}" srcId="{D26C11FA-4C30-4D37-B4C1-CD423C76B554}" destId="{D9EB1E7F-77B9-4B8A-BDFC-D657BAC3A508}" srcOrd="2" destOrd="0" parTransId="{3C394CDF-3E71-47E5-A0E7-D96F6B0A93AE}" sibTransId="{2FA65688-1AFB-4F7A-B6FA-A2184BD6FF4A}"/>
    <dgm:cxn modelId="{DD811A77-21CD-4A32-9637-176D2361FACB}" type="presOf" srcId="{1581351A-3BAC-480C-9AEA-C86911C49EF0}" destId="{82F8A1DD-3240-4DBF-A7CF-8155C530E3F2}" srcOrd="0" destOrd="3" presId="urn:microsoft.com/office/officeart/2005/8/layout/vList5"/>
    <dgm:cxn modelId="{F888DB7A-E948-49E3-9FB0-0F4582D4C69A}" type="presOf" srcId="{2ADDE5EE-31B2-4BEE-A15E-70A25D62DB55}" destId="{008F018E-9A34-40D6-AEA0-361015772905}" srcOrd="0" destOrd="0" presId="urn:microsoft.com/office/officeart/2005/8/layout/vList5"/>
    <dgm:cxn modelId="{1F27EB7C-FB7A-411D-9526-C2E1434E0CC5}" type="presOf" srcId="{65976971-94C5-42BF-AF5F-09E1F3D1AABE}" destId="{008F018E-9A34-40D6-AEA0-361015772905}" srcOrd="0" destOrd="3" presId="urn:microsoft.com/office/officeart/2005/8/layout/vList5"/>
    <dgm:cxn modelId="{74B23C88-F498-4325-A320-13F0DCD3DD1D}" type="presOf" srcId="{3C379FE0-C496-448B-BCDD-FA12ADF8A995}" destId="{82F8A1DD-3240-4DBF-A7CF-8155C530E3F2}" srcOrd="0" destOrd="2" presId="urn:microsoft.com/office/officeart/2005/8/layout/vList5"/>
    <dgm:cxn modelId="{27F69D8F-DD02-44C9-8466-8D368FCEE99C}" srcId="{59753F44-AF79-4B68-9E96-D1FA613659E1}" destId="{3C379FE0-C496-448B-BCDD-FA12ADF8A995}" srcOrd="2" destOrd="0" parTransId="{463AB6D2-8EDB-464A-A5CA-7A9C58512547}" sibTransId="{0D9D3C06-D525-4132-8DBA-7636C2CE85B2}"/>
    <dgm:cxn modelId="{10A33795-FF26-4A94-BFDC-EF6A877E9BC4}" srcId="{B1862EBE-84D9-4A51-BBD4-9B2E7C4F8072}" destId="{A544C0AE-D250-4C64-94BE-068B4FA3EAE1}" srcOrd="0" destOrd="0" parTransId="{5875BC0D-1CF8-4790-9E7B-052800AF53F5}" sibTransId="{D740842F-5673-49C0-8FB4-2DE3DCE07D41}"/>
    <dgm:cxn modelId="{A38C2296-CEED-4C79-93BD-A93382AD9D8C}" srcId="{A097D747-5E0E-40F1-9AC9-DD4EBFB6D465}" destId="{087E60CB-4C77-4BFE-A948-2A0094DA4784}" srcOrd="1" destOrd="0" parTransId="{6A5281EC-0050-48B3-A6E9-DE7CC30D8784}" sibTransId="{CD01F91D-D988-4C2E-A9C8-5FB08CF1FF72}"/>
    <dgm:cxn modelId="{73C0E9A7-70FA-449D-B3B9-5352A4E70043}" type="presOf" srcId="{93F6EF64-C50F-4A00-BFC7-0E3401BCDA92}" destId="{C5462FF6-D75B-48BD-B1A0-B1FB4733212D}" srcOrd="0" destOrd="2" presId="urn:microsoft.com/office/officeart/2005/8/layout/vList5"/>
    <dgm:cxn modelId="{47BF63A8-0CC2-4287-B94E-F627D11C547C}" srcId="{B1862EBE-84D9-4A51-BBD4-9B2E7C4F8072}" destId="{ECD89FC7-5C33-4257-80D8-3554FD7690AF}" srcOrd="4" destOrd="0" parTransId="{C74D1F9D-9F77-4E7A-A41C-2DB1F9E075A7}" sibTransId="{5F58B786-CB5A-4BF1-8182-F1C05852D5C0}"/>
    <dgm:cxn modelId="{97A7C5AB-C341-4B69-80E2-E6018569EDA8}" srcId="{B1862EBE-84D9-4A51-BBD4-9B2E7C4F8072}" destId="{12F82326-7949-405E-94EC-2533CBEAE661}" srcOrd="1" destOrd="0" parTransId="{37C3C539-3D8E-4E60-B399-4E146464AE13}" sibTransId="{02B173C6-21A6-48AE-B08E-51CA14FEEE12}"/>
    <dgm:cxn modelId="{431366AC-E912-49E3-88F6-C7F692F4E3BF}" srcId="{E12B4681-FE07-4274-A9C7-9137CC75D533}" destId="{59753F44-AF79-4B68-9E96-D1FA613659E1}" srcOrd="3" destOrd="0" parTransId="{79672020-4EA9-4FFA-9589-7EFB6CCE9A80}" sibTransId="{9FE9358C-8BDE-4A53-A01D-DE272F67288D}"/>
    <dgm:cxn modelId="{AB1ACFB5-4E73-4130-91D4-FF442A403C0D}" type="presOf" srcId="{5595FBAA-6926-430D-815A-7402C98445A3}" destId="{008F018E-9A34-40D6-AEA0-361015772905}" srcOrd="0" destOrd="2" presId="urn:microsoft.com/office/officeart/2005/8/layout/vList5"/>
    <dgm:cxn modelId="{573406B6-0126-420B-AE18-42250FEC1527}" srcId="{59753F44-AF79-4B68-9E96-D1FA613659E1}" destId="{1581351A-3BAC-480C-9AEA-C86911C49EF0}" srcOrd="3" destOrd="0" parTransId="{E4300EDE-9D16-46BB-A01B-C3FEF8090949}" sibTransId="{F663DE67-43EE-453D-A421-5491E3F453CD}"/>
    <dgm:cxn modelId="{11AF86BC-15C5-4E46-BE1A-905D977E4D6A}" type="presOf" srcId="{C3119BBE-A91A-433F-9298-990F874674C6}" destId="{82F8A1DD-3240-4DBF-A7CF-8155C530E3F2}" srcOrd="0" destOrd="0" presId="urn:microsoft.com/office/officeart/2005/8/layout/vList5"/>
    <dgm:cxn modelId="{68A42ABD-553E-49E5-8A81-237CB9CC6299}" type="presOf" srcId="{E12B4681-FE07-4274-A9C7-9137CC75D533}" destId="{18084247-80F7-41AA-82AA-6F1AD6E22C20}" srcOrd="0" destOrd="0" presId="urn:microsoft.com/office/officeart/2005/8/layout/vList5"/>
    <dgm:cxn modelId="{F0F104C8-634A-4028-8078-572B4FF3F78C}" type="presOf" srcId="{B986F374-A9DC-46C2-A96E-5387BD1E763E}" destId="{1AC5BF97-85CF-4DA1-B23D-CE30B47E1B1D}" srcOrd="0" destOrd="6" presId="urn:microsoft.com/office/officeart/2005/8/layout/vList5"/>
    <dgm:cxn modelId="{B49192CC-9B3C-4232-AB3B-DB4FD0493DD4}" srcId="{A097D747-5E0E-40F1-9AC9-DD4EBFB6D465}" destId="{5595FBAA-6926-430D-815A-7402C98445A3}" srcOrd="2" destOrd="0" parTransId="{E9CF5786-7491-4B24-B2EB-C5436CBEA53C}" sibTransId="{3CF4EA65-F4A3-4F48-AC6A-7239932591B0}"/>
    <dgm:cxn modelId="{BE800ACF-E4F8-4BC7-91B6-CD53AD678C48}" type="presOf" srcId="{D26C11FA-4C30-4D37-B4C1-CD423C76B554}" destId="{AB563205-14D6-4768-8CF9-D46E55C64B7C}" srcOrd="0" destOrd="0" presId="urn:microsoft.com/office/officeart/2005/8/layout/vList5"/>
    <dgm:cxn modelId="{4AF5EBD4-F5AC-4CBB-A021-A3BE52B3D688}" type="presOf" srcId="{D573500A-ABFD-4234-9266-66DBF68E569F}" destId="{1AC5BF97-85CF-4DA1-B23D-CE30B47E1B1D}" srcOrd="0" destOrd="0" presId="urn:microsoft.com/office/officeart/2005/8/layout/vList5"/>
    <dgm:cxn modelId="{1F4117DB-15D3-445D-BA3D-75331493AF5F}" type="presOf" srcId="{294E3C07-83A3-490C-8FB7-DAF409BB04FC}" destId="{82F8A1DD-3240-4DBF-A7CF-8155C530E3F2}" srcOrd="0" destOrd="1" presId="urn:microsoft.com/office/officeart/2005/8/layout/vList5"/>
    <dgm:cxn modelId="{5828F6DD-197B-409C-9249-B62C8C4D7D29}" type="presOf" srcId="{D74316B8-B5AF-412C-B546-E5FF64E5705F}" destId="{1AC5BF97-85CF-4DA1-B23D-CE30B47E1B1D}" srcOrd="0" destOrd="1" presId="urn:microsoft.com/office/officeart/2005/8/layout/vList5"/>
    <dgm:cxn modelId="{AAF23FE9-A3CD-4E86-B643-338C0889537B}" type="presOf" srcId="{D9EB1E7F-77B9-4B8A-BDFC-D657BAC3A508}" destId="{1AC5BF97-85CF-4DA1-B23D-CE30B47E1B1D}" srcOrd="0" destOrd="2" presId="urn:microsoft.com/office/officeart/2005/8/layout/vList5"/>
    <dgm:cxn modelId="{7097BBE9-D9C2-4BCE-B8EF-4A682B79F57F}" srcId="{E12B4681-FE07-4274-A9C7-9137CC75D533}" destId="{A097D747-5E0E-40F1-9AC9-DD4EBFB6D465}" srcOrd="0" destOrd="0" parTransId="{4DF80EB5-8945-488D-8303-F538C76D0DCA}" sibTransId="{DF119C89-2637-4BD8-B796-22C399D35A66}"/>
    <dgm:cxn modelId="{669C96EC-1AD0-4846-AEB1-C036BBCAC20E}" type="presOf" srcId="{59753F44-AF79-4B68-9E96-D1FA613659E1}" destId="{FA8461FC-CFA7-43B0-ACAB-5016ACB57AF4}" srcOrd="0" destOrd="0" presId="urn:microsoft.com/office/officeart/2005/8/layout/vList5"/>
    <dgm:cxn modelId="{142D2AEE-0AA0-4ADC-9E39-9BEABB5B4E8A}" type="presOf" srcId="{40AB6CD5-1064-416A-AEF8-7905EA64BB9B}" destId="{C5462FF6-D75B-48BD-B1A0-B1FB4733212D}" srcOrd="0" destOrd="3" presId="urn:microsoft.com/office/officeart/2005/8/layout/vList5"/>
    <dgm:cxn modelId="{F3D822F0-03BC-4F66-9E39-3D0F2F33438B}" srcId="{D26C11FA-4C30-4D37-B4C1-CD423C76B554}" destId="{B51D4F16-70E5-4F44-AF47-3361273EDC90}" srcOrd="4" destOrd="0" parTransId="{D8D77317-6B22-4638-9D19-33EDFEBB48CE}" sibTransId="{100D6192-AC33-4965-BE28-E7BE7075BD40}"/>
    <dgm:cxn modelId="{83D00FFF-FE9B-4E53-B905-37ABB9D66E7F}" type="presOf" srcId="{ECD89FC7-5C33-4257-80D8-3554FD7690AF}" destId="{C5462FF6-D75B-48BD-B1A0-B1FB4733212D}" srcOrd="0" destOrd="4" presId="urn:microsoft.com/office/officeart/2005/8/layout/vList5"/>
    <dgm:cxn modelId="{932D1667-367A-418E-A5C6-FFD18430AD80}" type="presParOf" srcId="{18084247-80F7-41AA-82AA-6F1AD6E22C20}" destId="{6C07C3B2-6F87-4A5A-883F-85E64430C961}" srcOrd="0" destOrd="0" presId="urn:microsoft.com/office/officeart/2005/8/layout/vList5"/>
    <dgm:cxn modelId="{49B1BDF5-6DE4-4D09-A71E-A0C8BA273FB2}" type="presParOf" srcId="{6C07C3B2-6F87-4A5A-883F-85E64430C961}" destId="{4C0CCDBC-495A-4939-9EFB-B2B525BECB62}" srcOrd="0" destOrd="0" presId="urn:microsoft.com/office/officeart/2005/8/layout/vList5"/>
    <dgm:cxn modelId="{96B2FEBE-D4CA-47D0-B88C-0C8E18B3ECCB}" type="presParOf" srcId="{6C07C3B2-6F87-4A5A-883F-85E64430C961}" destId="{008F018E-9A34-40D6-AEA0-361015772905}" srcOrd="1" destOrd="0" presId="urn:microsoft.com/office/officeart/2005/8/layout/vList5"/>
    <dgm:cxn modelId="{CC97A479-7BB7-46A0-8E1F-7B16ABA834E3}" type="presParOf" srcId="{18084247-80F7-41AA-82AA-6F1AD6E22C20}" destId="{F25C353C-CDE8-4C13-81C7-8F222D19953C}" srcOrd="1" destOrd="0" presId="urn:microsoft.com/office/officeart/2005/8/layout/vList5"/>
    <dgm:cxn modelId="{82B66C1A-CA04-4600-A899-1AFE983193BD}" type="presParOf" srcId="{18084247-80F7-41AA-82AA-6F1AD6E22C20}" destId="{02831C3B-4EC6-4C75-B2F8-86DE81263360}" srcOrd="2" destOrd="0" presId="urn:microsoft.com/office/officeart/2005/8/layout/vList5"/>
    <dgm:cxn modelId="{6A902839-8B3C-4ABF-A9FE-4F5CAE39A4FE}" type="presParOf" srcId="{02831C3B-4EC6-4C75-B2F8-86DE81263360}" destId="{AB563205-14D6-4768-8CF9-D46E55C64B7C}" srcOrd="0" destOrd="0" presId="urn:microsoft.com/office/officeart/2005/8/layout/vList5"/>
    <dgm:cxn modelId="{9678B20C-B63E-4B3F-857E-E8CB29832DBD}" type="presParOf" srcId="{02831C3B-4EC6-4C75-B2F8-86DE81263360}" destId="{1AC5BF97-85CF-4DA1-B23D-CE30B47E1B1D}" srcOrd="1" destOrd="0" presId="urn:microsoft.com/office/officeart/2005/8/layout/vList5"/>
    <dgm:cxn modelId="{EA7F828A-3FD1-4633-87E8-99E3D4A01D00}" type="presParOf" srcId="{18084247-80F7-41AA-82AA-6F1AD6E22C20}" destId="{5C291086-B558-4B39-A284-A0A1CD8745EE}" srcOrd="3" destOrd="0" presId="urn:microsoft.com/office/officeart/2005/8/layout/vList5"/>
    <dgm:cxn modelId="{4D5A06AE-B7F1-4AF3-A4AD-F5AAE74E7439}" type="presParOf" srcId="{18084247-80F7-41AA-82AA-6F1AD6E22C20}" destId="{B92EA832-762C-49F7-859F-AEF5ACEC5E58}" srcOrd="4" destOrd="0" presId="urn:microsoft.com/office/officeart/2005/8/layout/vList5"/>
    <dgm:cxn modelId="{55222B10-E107-45D2-9C53-6AD7DE8B9416}" type="presParOf" srcId="{B92EA832-762C-49F7-859F-AEF5ACEC5E58}" destId="{5BD9CA32-1A95-44CD-9C93-72FAC01523D0}" srcOrd="0" destOrd="0" presId="urn:microsoft.com/office/officeart/2005/8/layout/vList5"/>
    <dgm:cxn modelId="{603EF74D-718A-4469-908A-7A441C212421}" type="presParOf" srcId="{B92EA832-762C-49F7-859F-AEF5ACEC5E58}" destId="{C5462FF6-D75B-48BD-B1A0-B1FB4733212D}" srcOrd="1" destOrd="0" presId="urn:microsoft.com/office/officeart/2005/8/layout/vList5"/>
    <dgm:cxn modelId="{39E1C9FB-FE15-42B9-8817-7404CAF646EB}" type="presParOf" srcId="{18084247-80F7-41AA-82AA-6F1AD6E22C20}" destId="{73F0CFCC-277C-4889-B1E6-F9F04F20514D}" srcOrd="5" destOrd="0" presId="urn:microsoft.com/office/officeart/2005/8/layout/vList5"/>
    <dgm:cxn modelId="{E15FC5A2-A6DB-4358-AF8A-696116F4E9C4}" type="presParOf" srcId="{18084247-80F7-41AA-82AA-6F1AD6E22C20}" destId="{F4AB416B-795E-4A0E-BD6A-D1436B4341A7}" srcOrd="6" destOrd="0" presId="urn:microsoft.com/office/officeart/2005/8/layout/vList5"/>
    <dgm:cxn modelId="{374AD213-6155-4D01-A2F2-123D762C2680}" type="presParOf" srcId="{F4AB416B-795E-4A0E-BD6A-D1436B4341A7}" destId="{FA8461FC-CFA7-43B0-ACAB-5016ACB57AF4}" srcOrd="0" destOrd="0" presId="urn:microsoft.com/office/officeart/2005/8/layout/vList5"/>
    <dgm:cxn modelId="{56C38164-0CD7-4D72-9632-123AD6C9A3F4}" type="presParOf" srcId="{F4AB416B-795E-4A0E-BD6A-D1436B4341A7}" destId="{82F8A1DD-3240-4DBF-A7CF-8155C530E3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823F9-1538-47D2-9FF3-B1F177BF6947}">
      <dsp:nvSpPr>
        <dsp:cNvPr id="0" name=""/>
        <dsp:cNvSpPr/>
      </dsp:nvSpPr>
      <dsp:spPr>
        <a:xfrm>
          <a:off x="0" y="36471"/>
          <a:ext cx="6436385" cy="1113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Beneficii și</a:t>
          </a:r>
          <a:r>
            <a:rPr lang="en-US" sz="2800" kern="1200" dirty="0"/>
            <a:t> </a:t>
          </a:r>
          <a:r>
            <a:rPr lang="ro-RO" sz="2800" kern="1200" dirty="0"/>
            <a:t>bariere ale utilizării </a:t>
          </a:r>
          <a:r>
            <a:rPr lang="en-US" sz="2800" kern="1200" dirty="0" err="1"/>
            <a:t>tehnologiei</a:t>
          </a:r>
          <a:r>
            <a:rPr lang="ro-RO" sz="2800" kern="1200" dirty="0"/>
            <a:t> în educație</a:t>
          </a:r>
          <a:endParaRPr lang="en-US" sz="2800" kern="1200" dirty="0"/>
        </a:p>
      </dsp:txBody>
      <dsp:txXfrm>
        <a:off x="54373" y="90844"/>
        <a:ext cx="6327639" cy="1005094"/>
      </dsp:txXfrm>
    </dsp:sp>
    <dsp:sp modelId="{B154B3C9-B2D9-41EA-AB30-92B4F42B393B}">
      <dsp:nvSpPr>
        <dsp:cNvPr id="0" name=""/>
        <dsp:cNvSpPr/>
      </dsp:nvSpPr>
      <dsp:spPr>
        <a:xfrm>
          <a:off x="0" y="1230951"/>
          <a:ext cx="6436385" cy="111384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Exemple de soluții TIC specifice stilurilor de învățare</a:t>
          </a:r>
          <a:endParaRPr lang="en-US" sz="2800" kern="1200" dirty="0"/>
        </a:p>
      </dsp:txBody>
      <dsp:txXfrm>
        <a:off x="54373" y="1285324"/>
        <a:ext cx="6327639" cy="1005094"/>
      </dsp:txXfrm>
    </dsp:sp>
    <dsp:sp modelId="{BC20721D-6BA9-4159-AAA5-F55D435F41C8}">
      <dsp:nvSpPr>
        <dsp:cNvPr id="0" name=""/>
        <dsp:cNvSpPr/>
      </dsp:nvSpPr>
      <dsp:spPr>
        <a:xfrm>
          <a:off x="0" y="2425431"/>
          <a:ext cx="6436385" cy="111384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 dirty="0"/>
            <a:t>Exemple de metode didactice implementate folosind TIC</a:t>
          </a:r>
          <a:endParaRPr lang="en-US" sz="2800" kern="1200" dirty="0"/>
        </a:p>
      </dsp:txBody>
      <dsp:txXfrm>
        <a:off x="54373" y="2479804"/>
        <a:ext cx="6327639" cy="1005094"/>
      </dsp:txXfrm>
    </dsp:sp>
    <dsp:sp modelId="{64D1057F-2AA1-4EF7-BFD1-10BECD2FC8D4}">
      <dsp:nvSpPr>
        <dsp:cNvPr id="0" name=""/>
        <dsp:cNvSpPr/>
      </dsp:nvSpPr>
      <dsp:spPr>
        <a:xfrm>
          <a:off x="0" y="3619911"/>
          <a:ext cx="6436385" cy="111384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kern="1200"/>
            <a:t>Plan de lecție – exemplu, aspecte privind pașii necesari planificării lecțiilor.</a:t>
          </a:r>
          <a:endParaRPr lang="en-US" sz="2800" kern="1200"/>
        </a:p>
      </dsp:txBody>
      <dsp:txXfrm>
        <a:off x="54373" y="3674284"/>
        <a:ext cx="6327639" cy="1005094"/>
      </dsp:txXfrm>
    </dsp:sp>
    <dsp:sp modelId="{F0CABFCA-B9DE-401C-A136-122A57EFC4A8}">
      <dsp:nvSpPr>
        <dsp:cNvPr id="0" name=""/>
        <dsp:cNvSpPr/>
      </dsp:nvSpPr>
      <dsp:spPr>
        <a:xfrm>
          <a:off x="0" y="4761062"/>
          <a:ext cx="6436385" cy="11138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</a:t>
          </a:r>
          <a:r>
            <a:rPr lang="ro-RO" sz="2800" kern="1200" dirty="0"/>
            <a:t>aterial</a:t>
          </a:r>
          <a:r>
            <a:rPr lang="en-US" sz="2800" kern="1200" dirty="0"/>
            <a:t>e</a:t>
          </a:r>
          <a:r>
            <a:rPr lang="ro-RO" sz="2800" kern="1200" dirty="0"/>
            <a:t> educațional</a:t>
          </a:r>
          <a:r>
            <a:rPr lang="en-US" sz="2800" kern="1200" dirty="0"/>
            <a:t>e</a:t>
          </a:r>
          <a:r>
            <a:rPr lang="ro-RO" sz="2800" kern="1200" dirty="0"/>
            <a:t> pentru furnizarea online – exemplificare și aplicație practică.</a:t>
          </a:r>
          <a:endParaRPr lang="en-US" sz="2800" kern="1200" dirty="0"/>
        </a:p>
      </dsp:txBody>
      <dsp:txXfrm>
        <a:off x="54373" y="4815435"/>
        <a:ext cx="6327639" cy="1005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B5FC3-C2FC-474D-A748-69808A990A04}">
      <dsp:nvSpPr>
        <dsp:cNvPr id="0" name=""/>
        <dsp:cNvSpPr/>
      </dsp:nvSpPr>
      <dsp:spPr>
        <a:xfrm>
          <a:off x="0" y="324841"/>
          <a:ext cx="3526257" cy="21157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Suport pentru o varietate de strategii de predare / învățarea personalizată /evaluare + feedback îmbunătățit 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324841"/>
        <a:ext cx="3526257" cy="2115754"/>
      </dsp:txXfrm>
    </dsp:sp>
    <dsp:sp modelId="{3CA9DBD0-60AB-4858-A077-F2A90A698D48}">
      <dsp:nvSpPr>
        <dsp:cNvPr id="0" name=""/>
        <dsp:cNvSpPr/>
      </dsp:nvSpPr>
      <dsp:spPr>
        <a:xfrm>
          <a:off x="3878882" y="324841"/>
          <a:ext cx="3526257" cy="211575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Facilitarea accesului la resurse =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facilitarea accesului la învățare / alegerea ritmului de învățare 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78882" y="324841"/>
        <a:ext cx="3526257" cy="2115754"/>
      </dsp:txXfrm>
    </dsp:sp>
    <dsp:sp modelId="{8BA8EF55-7983-4FFC-AE3D-91E54770027E}">
      <dsp:nvSpPr>
        <dsp:cNvPr id="0" name=""/>
        <dsp:cNvSpPr/>
      </dsp:nvSpPr>
      <dsp:spPr>
        <a:xfrm>
          <a:off x="7757765" y="324841"/>
          <a:ext cx="3526257" cy="211575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Furnizarea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unei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varietăți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formate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resurse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=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sprijinirea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diferitelor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stiluri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învățare / creșterea motivației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7765" y="324841"/>
        <a:ext cx="3526257" cy="2115754"/>
      </dsp:txXfrm>
    </dsp:sp>
    <dsp:sp modelId="{4D64FE5C-E728-463E-A40C-2AC7E453E130}">
      <dsp:nvSpPr>
        <dsp:cNvPr id="0" name=""/>
        <dsp:cNvSpPr/>
      </dsp:nvSpPr>
      <dsp:spPr>
        <a:xfrm>
          <a:off x="0" y="2793221"/>
          <a:ext cx="3526257" cy="211575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Îmbunătățirea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și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extinderea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mediilor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învățare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793221"/>
        <a:ext cx="3526257" cy="2115754"/>
      </dsp:txXfrm>
    </dsp:sp>
    <dsp:sp modelId="{F12B1C1F-C487-4CBC-A1ED-A02627DED5E5}">
      <dsp:nvSpPr>
        <dsp:cNvPr id="0" name=""/>
        <dsp:cNvSpPr/>
      </dsp:nvSpPr>
      <dsp:spPr>
        <a:xfrm>
          <a:off x="3878882" y="2793221"/>
          <a:ext cx="3526257" cy="211575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Administrare mai eficientă activităților, a materialelor/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organizarea conținutului educațional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referin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ț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resursele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învățătii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  <a:hlinkClick xmlns:r="http://schemas.openxmlformats.org/officeDocument/2006/relationships" r:id="rId1"/>
            </a:rPr>
            <a:t>https://www.internetlivestats.com/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3878882" y="2793221"/>
        <a:ext cx="3526257" cy="2115754"/>
      </dsp:txXfrm>
    </dsp:sp>
    <dsp:sp modelId="{0BB825A3-5ED5-4575-907D-AD1B1B912F5C}">
      <dsp:nvSpPr>
        <dsp:cNvPr id="0" name=""/>
        <dsp:cNvSpPr/>
      </dsp:nvSpPr>
      <dsp:spPr>
        <a:xfrm>
          <a:off x="7757765" y="2793221"/>
          <a:ext cx="3526257" cy="211575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Sprijinirea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și eficientizarea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dezvoltării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16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profesionale</a:t>
          </a:r>
          <a:r>
            <a:rPr lang="en-GB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continue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=</a:t>
          </a:r>
          <a:r>
            <a:rPr lang="en-US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sz="16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dezvoltarea competențelor și  abilităților elevilor pentru secolului 21.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https://youtu.be/fbcMPGyPr8k</a:t>
          </a:r>
          <a:r>
            <a:rPr lang="en-US" sz="1600" kern="1200" dirty="0"/>
            <a:t> </a:t>
          </a:r>
          <a:endParaRPr lang="en-US" sz="16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7765" y="2793221"/>
        <a:ext cx="3526257" cy="2115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75DE-B08B-414B-88AD-7D588521621D}">
      <dsp:nvSpPr>
        <dsp:cNvPr id="0" name=""/>
        <dsp:cNvSpPr/>
      </dsp:nvSpPr>
      <dsp:spPr>
        <a:xfrm>
          <a:off x="0" y="19625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infrastructurii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rețea</a:t>
          </a: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– conexiune de calitate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96256"/>
        <a:ext cx="3474357" cy="2084614"/>
      </dsp:txXfrm>
    </dsp:sp>
    <dsp:sp modelId="{D3825DD8-2800-47D7-875D-6817C16D8274}">
      <dsp:nvSpPr>
        <dsp:cNvPr id="0" name=""/>
        <dsp:cNvSpPr/>
      </dsp:nvSpPr>
      <dsp:spPr>
        <a:xfrm>
          <a:off x="3821792" y="19625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computerelor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și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echipamentelor specifice furnizării de lecții online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21792" y="196256"/>
        <a:ext cx="3474357" cy="2084614"/>
      </dsp:txXfrm>
    </dsp:sp>
    <dsp:sp modelId="{56470F23-CCBD-45C9-90B9-91FBBD8E2959}">
      <dsp:nvSpPr>
        <dsp:cNvPr id="0" name=""/>
        <dsp:cNvSpPr/>
      </dsp:nvSpPr>
      <dsp:spPr>
        <a:xfrm>
          <a:off x="7643585" y="19625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suportului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tehnic</a:t>
          </a: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 specialitate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43585" y="196256"/>
        <a:ext cx="3474357" cy="2084614"/>
      </dsp:txXfrm>
    </dsp:sp>
    <dsp:sp modelId="{739C8BF5-F0AA-44BF-9D98-027C60AF525F}">
      <dsp:nvSpPr>
        <dsp:cNvPr id="0" name=""/>
        <dsp:cNvSpPr/>
      </dsp:nvSpPr>
      <dsp:spPr>
        <a:xfrm>
          <a:off x="0" y="262830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 resurselor adecvate: software-licențe de utilizare, conținut educațional în format digital insuficient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628306"/>
        <a:ext cx="3474357" cy="2084614"/>
      </dsp:txXfrm>
    </dsp:sp>
    <dsp:sp modelId="{14CB0FF6-53E6-4ADD-B36C-36E4BECE3DD5}">
      <dsp:nvSpPr>
        <dsp:cNvPr id="0" name=""/>
        <dsp:cNvSpPr/>
      </dsp:nvSpPr>
      <dsp:spPr>
        <a:xfrm>
          <a:off x="3821792" y="262830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 suportului și a pregătirii pentru profesori pentru lucru online și realizarea de conținut educațional în format digital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21792" y="2628306"/>
        <a:ext cx="3474357" cy="2084614"/>
      </dsp:txXfrm>
    </dsp:sp>
    <dsp:sp modelId="{4910CC02-A2F8-4E4D-A3F7-A46EA50D29FC}">
      <dsp:nvSpPr>
        <dsp:cNvPr id="0" name=""/>
        <dsp:cNvSpPr/>
      </dsp:nvSpPr>
      <dsp:spPr>
        <a:xfrm>
          <a:off x="7643585" y="2628306"/>
          <a:ext cx="3474357" cy="208461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Lipsa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conștientizării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beneficiilor</a:t>
          </a:r>
          <a:r>
            <a:rPr lang="en-GB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IT&amp;C =</a:t>
          </a:r>
          <a:r>
            <a:rPr lang="en-US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&gt; </a:t>
          </a:r>
          <a:r>
            <a:rPr lang="ro-RO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lipsă de motivație </a:t>
          </a:r>
          <a:endParaRPr lang="en-US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43585" y="2628306"/>
        <a:ext cx="3474357" cy="2084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5AA2-0AD0-41B4-8530-55762F4978DC}">
      <dsp:nvSpPr>
        <dsp:cNvPr id="0" name=""/>
        <dsp:cNvSpPr/>
      </dsp:nvSpPr>
      <dsp:spPr>
        <a:xfrm>
          <a:off x="0" y="1538014"/>
          <a:ext cx="2606810" cy="2606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100" kern="1200" dirty="0"/>
            <a:t>Stiluri de învățare</a:t>
          </a:r>
        </a:p>
      </dsp:txBody>
      <dsp:txXfrm>
        <a:off x="381758" y="1919791"/>
        <a:ext cx="1843294" cy="1843385"/>
      </dsp:txXfrm>
    </dsp:sp>
    <dsp:sp modelId="{7332A1A5-A248-4CB3-9A2D-5C1EBD2EDDE3}">
      <dsp:nvSpPr>
        <dsp:cNvPr id="0" name=""/>
        <dsp:cNvSpPr/>
      </dsp:nvSpPr>
      <dsp:spPr>
        <a:xfrm>
          <a:off x="-1850446" y="53135"/>
          <a:ext cx="5254900" cy="54779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9D99-386F-4D50-9215-A4D2A57C44E1}">
      <dsp:nvSpPr>
        <dsp:cNvPr id="0" name=""/>
        <dsp:cNvSpPr/>
      </dsp:nvSpPr>
      <dsp:spPr>
        <a:xfrm>
          <a:off x="3210688" y="426363"/>
          <a:ext cx="1396477" cy="1396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EA685-BF19-4270-B4B5-ED827319E694}">
      <dsp:nvSpPr>
        <dsp:cNvPr id="0" name=""/>
        <dsp:cNvSpPr/>
      </dsp:nvSpPr>
      <dsp:spPr>
        <a:xfrm>
          <a:off x="5084746" y="360963"/>
          <a:ext cx="6470691" cy="136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o-RO" sz="1800" b="1" kern="1200" dirty="0">
              <a:solidFill>
                <a:schemeClr val="tx2"/>
              </a:solidFill>
            </a:rPr>
            <a:t>Stilul auditiv</a:t>
          </a:r>
          <a:r>
            <a:rPr lang="ro-RO" sz="1800" kern="1200" dirty="0">
              <a:solidFill>
                <a:schemeClr val="tx2"/>
              </a:solidFill>
            </a:rPr>
            <a:t>: cărți audio, podcast-uri, videoclipuri, adăugarea de sunet prezentărilor. Utilizarea de echipamente (căști/microfon) și software pentru captarea și redarea sunetului.</a:t>
          </a:r>
        </a:p>
      </dsp:txBody>
      <dsp:txXfrm>
        <a:off x="5084746" y="360963"/>
        <a:ext cx="6470691" cy="1361088"/>
      </dsp:txXfrm>
    </dsp:sp>
    <dsp:sp modelId="{898D05B9-AAEA-4898-A448-CECDE8A210CC}">
      <dsp:nvSpPr>
        <dsp:cNvPr id="0" name=""/>
        <dsp:cNvSpPr/>
      </dsp:nvSpPr>
      <dsp:spPr>
        <a:xfrm>
          <a:off x="3514943" y="2018496"/>
          <a:ext cx="1396477" cy="139686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784" r="89216">
                        <a14:backgroundMark x1="80128" y1="32237" x2="80128" y2="32237"/>
                        <a14:backgroundMark x1="72436" y1="28289" x2="72436" y2="28289"/>
                        <a14:backgroundMark x1="72436" y1="28289" x2="72436" y2="28289"/>
                        <a14:backgroundMark x1="72436" y1="28289" x2="72436" y2="28289"/>
                        <a14:backgroundMark x1="60256" y1="61184" x2="60256" y2="61184"/>
                        <a14:backgroundMark x1="60256" y1="61184" x2="60256" y2="61184"/>
                        <a14:backgroundMark x1="89744" y1="10526" x2="89744" y2="10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CBE6E-0AF6-4A2A-A17B-99BD14A09D6F}">
      <dsp:nvSpPr>
        <dsp:cNvPr id="0" name=""/>
        <dsp:cNvSpPr/>
      </dsp:nvSpPr>
      <dsp:spPr>
        <a:xfrm>
          <a:off x="5022182" y="2018493"/>
          <a:ext cx="6533255" cy="135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o-RO" sz="1800" b="1" kern="1200" dirty="0">
              <a:solidFill>
                <a:schemeClr val="tx2"/>
              </a:solidFill>
            </a:rPr>
            <a:t>Stilul kinestezic</a:t>
          </a:r>
          <a:r>
            <a:rPr lang="ro-RO" sz="1800" kern="1200" dirty="0">
              <a:solidFill>
                <a:schemeClr val="tx2"/>
              </a:solidFill>
            </a:rPr>
            <a:t>: simulări/experimente online - laboratoare/ ateliere virtuale, jocuri interactive – VR, RA, tururi/vizite virtuale – atlase/hărți interactive.</a:t>
          </a:r>
          <a:r>
            <a:rPr lang="en-US" sz="1800" kern="1200" dirty="0">
              <a:solidFill>
                <a:schemeClr val="tx2"/>
              </a:solidFill>
            </a:rPr>
            <a:t> </a:t>
          </a:r>
          <a:r>
            <a:rPr lang="en-US" sz="1800" kern="1200" dirty="0" err="1">
              <a:solidFill>
                <a:schemeClr val="tx2"/>
              </a:solidFill>
            </a:rPr>
            <a:t>Echipamente</a:t>
          </a:r>
          <a:r>
            <a:rPr lang="en-US" sz="1800" kern="1200" dirty="0">
              <a:solidFill>
                <a:schemeClr val="tx2"/>
              </a:solidFill>
            </a:rPr>
            <a:t> </a:t>
          </a:r>
          <a:r>
            <a:rPr lang="en-US" sz="1800" kern="1200" dirty="0" err="1">
              <a:solidFill>
                <a:schemeClr val="tx2"/>
              </a:solidFill>
            </a:rPr>
            <a:t>specifice</a:t>
          </a:r>
          <a:r>
            <a:rPr lang="en-US" sz="1800" kern="1200" dirty="0">
              <a:solidFill>
                <a:schemeClr val="tx2"/>
              </a:solidFill>
            </a:rPr>
            <a:t> VR: </a:t>
          </a:r>
          <a:r>
            <a:rPr lang="ro-RO" sz="1800" kern="1200" dirty="0">
              <a:solidFill>
                <a:schemeClr val="tx2"/>
              </a:solidFill>
            </a:rPr>
            <a:t>Ochelari, caști, joystick-uri .</a:t>
          </a:r>
        </a:p>
      </dsp:txBody>
      <dsp:txXfrm>
        <a:off x="5022182" y="2018493"/>
        <a:ext cx="6533255" cy="1351949"/>
      </dsp:txXfrm>
    </dsp:sp>
    <dsp:sp modelId="{93E3E5A2-26A6-440F-9F00-F1BC5498CF7F}">
      <dsp:nvSpPr>
        <dsp:cNvPr id="0" name=""/>
        <dsp:cNvSpPr/>
      </dsp:nvSpPr>
      <dsp:spPr>
        <a:xfrm>
          <a:off x="3400469" y="3715656"/>
          <a:ext cx="1396477" cy="139686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43779-1A90-4954-9DFC-121C5C58756E}">
      <dsp:nvSpPr>
        <dsp:cNvPr id="0" name=""/>
        <dsp:cNvSpPr/>
      </dsp:nvSpPr>
      <dsp:spPr>
        <a:xfrm>
          <a:off x="5022182" y="3691019"/>
          <a:ext cx="6533255" cy="135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ro-RO" sz="1800" b="1" kern="1200" dirty="0"/>
            <a:t>Stilul vizual</a:t>
          </a:r>
          <a:r>
            <a:rPr lang="ro-RO" sz="1800" kern="1200" dirty="0"/>
            <a:t>: materialelor video, filme documentare, prezentări, infografice/scheme, tururi virtuale. Utilizarea echipamentelor pentru captarea imaginilor în strategiile de învățare (camere foto/video).</a:t>
          </a:r>
        </a:p>
      </dsp:txBody>
      <dsp:txXfrm>
        <a:off x="5022182" y="3691019"/>
        <a:ext cx="6533255" cy="1351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1C3B4-EBA1-4463-A0EC-99D829DC63FB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/>
            <a:t>Expunerea</a:t>
          </a:r>
          <a:endParaRPr lang="en-US" sz="2100" kern="1200"/>
        </a:p>
      </dsp:txBody>
      <dsp:txXfrm>
        <a:off x="3594" y="229666"/>
        <a:ext cx="1946002" cy="1167601"/>
      </dsp:txXfrm>
    </dsp:sp>
    <dsp:sp modelId="{47B47A6F-CD26-4D81-86AA-5246E143519B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03955"/>
                <a:satOff val="-5995"/>
                <a:lumOff val="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5"/>
                <a:satOff val="-5995"/>
                <a:lumOff val="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5"/>
                <a:satOff val="-5995"/>
                <a:lumOff val="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/>
            <a:t>Descrierea</a:t>
          </a:r>
          <a:endParaRPr lang="en-US" sz="2100" kern="1200"/>
        </a:p>
      </dsp:txBody>
      <dsp:txXfrm>
        <a:off x="2144196" y="229666"/>
        <a:ext cx="1946002" cy="1167601"/>
      </dsp:txXfrm>
    </dsp:sp>
    <dsp:sp modelId="{CE8D87CC-4F67-4734-BE56-95E2FB676850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/>
            <a:t>Brainstorming</a:t>
          </a:r>
          <a:endParaRPr lang="en-US" sz="2100" kern="1200"/>
        </a:p>
      </dsp:txBody>
      <dsp:txXfrm>
        <a:off x="4284798" y="229666"/>
        <a:ext cx="1946002" cy="1167601"/>
      </dsp:txXfrm>
    </dsp:sp>
    <dsp:sp modelId="{FD184FC5-20C2-4D17-AF75-71B523E9A3BC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311864"/>
                <a:satOff val="-17985"/>
                <a:lumOff val="18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11864"/>
                <a:satOff val="-17985"/>
                <a:lumOff val="18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11864"/>
                <a:satOff val="-17985"/>
                <a:lumOff val="18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/>
            <a:t>Conversația euristică</a:t>
          </a:r>
          <a:endParaRPr lang="en-US" sz="2100" kern="1200"/>
        </a:p>
      </dsp:txBody>
      <dsp:txXfrm>
        <a:off x="6425401" y="229666"/>
        <a:ext cx="1946002" cy="1167601"/>
      </dsp:txXfrm>
    </dsp:sp>
    <dsp:sp modelId="{CE234700-FCC1-4268-A049-F490DF4E5A07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P</a:t>
          </a:r>
          <a:r>
            <a:rPr lang="ro-RO" sz="2100" b="0" i="0" kern="1200" baseline="0" dirty="0"/>
            <a:t>roblematizarea</a:t>
          </a:r>
          <a:endParaRPr lang="en-US" sz="2100" kern="1200" dirty="0"/>
        </a:p>
      </dsp:txBody>
      <dsp:txXfrm>
        <a:off x="8566003" y="229666"/>
        <a:ext cx="1946002" cy="1167601"/>
      </dsp:txXfrm>
    </dsp:sp>
    <dsp:sp modelId="{14A03DBB-8376-4C0D-917C-4040397456C0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519773"/>
                <a:satOff val="-29974"/>
                <a:lumOff val="3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9773"/>
                <a:satOff val="-29974"/>
                <a:lumOff val="3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9773"/>
                <a:satOff val="-29974"/>
                <a:lumOff val="3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E</a:t>
          </a:r>
          <a:r>
            <a:rPr lang="ro-RO" sz="2100" b="0" i="0" kern="1200" baseline="0" dirty="0"/>
            <a:t>xercitiul</a:t>
          </a:r>
          <a:endParaRPr lang="en-US" sz="2100" kern="1200" dirty="0"/>
        </a:p>
      </dsp:txBody>
      <dsp:txXfrm>
        <a:off x="3594" y="1591868"/>
        <a:ext cx="1946002" cy="1167601"/>
      </dsp:txXfrm>
    </dsp:sp>
    <dsp:sp modelId="{F5312061-AE35-499B-8CC4-C40676504517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Învățarea prin descoperire </a:t>
          </a:r>
          <a:endParaRPr lang="en-US" sz="2100" kern="1200" dirty="0"/>
        </a:p>
      </dsp:txBody>
      <dsp:txXfrm>
        <a:off x="2144196" y="1591868"/>
        <a:ext cx="1946002" cy="1167601"/>
      </dsp:txXfrm>
    </dsp:sp>
    <dsp:sp modelId="{35386F3D-EC59-48E4-882E-718A690791FA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Proiect</a:t>
          </a:r>
          <a:endParaRPr lang="en-US" sz="2100" kern="1200" dirty="0"/>
        </a:p>
      </dsp:txBody>
      <dsp:txXfrm>
        <a:off x="4284798" y="1591868"/>
        <a:ext cx="1946002" cy="1167601"/>
      </dsp:txXfrm>
    </dsp:sp>
    <dsp:sp modelId="{C63065CF-BE14-46F2-9BEA-78E133BCEAC9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Studiu de caz</a:t>
          </a:r>
          <a:endParaRPr lang="en-US" sz="2100" kern="1200" dirty="0"/>
        </a:p>
      </dsp:txBody>
      <dsp:txXfrm>
        <a:off x="6425401" y="1591868"/>
        <a:ext cx="1946002" cy="1167601"/>
      </dsp:txXfrm>
    </dsp:sp>
    <dsp:sp modelId="{6435676A-E3E3-4E9A-A78D-5DAE36BD2DDF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935590"/>
                <a:satOff val="-53954"/>
                <a:lumOff val="55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35590"/>
                <a:satOff val="-53954"/>
                <a:lumOff val="55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35590"/>
                <a:satOff val="-53954"/>
                <a:lumOff val="55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Modelarea</a:t>
          </a:r>
          <a:endParaRPr lang="en-US" sz="2100" kern="1200" dirty="0"/>
        </a:p>
      </dsp:txBody>
      <dsp:txXfrm>
        <a:off x="8566003" y="1591868"/>
        <a:ext cx="1946002" cy="1167601"/>
      </dsp:txXfrm>
    </dsp:sp>
    <dsp:sp modelId="{BA8C347D-5825-49EF-BE9F-E52B971438AD}">
      <dsp:nvSpPr>
        <dsp:cNvPr id="0" name=""/>
        <dsp:cNvSpPr/>
      </dsp:nvSpPr>
      <dsp:spPr>
        <a:xfrm>
          <a:off x="3594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Algoritmizarea </a:t>
          </a:r>
          <a:endParaRPr lang="en-US" sz="2100" kern="1200" dirty="0"/>
        </a:p>
      </dsp:txBody>
      <dsp:txXfrm>
        <a:off x="3594" y="2954069"/>
        <a:ext cx="1946002" cy="1167601"/>
      </dsp:txXfrm>
    </dsp:sp>
    <dsp:sp modelId="{8771053B-BB7A-474D-869C-6AA2E7970AC3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143499"/>
                <a:satOff val="-65943"/>
                <a:lumOff val="67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43499"/>
                <a:satOff val="-65943"/>
                <a:lumOff val="67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43499"/>
                <a:satOff val="-65943"/>
                <a:lumOff val="67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Simularea</a:t>
          </a:r>
          <a:endParaRPr lang="en-US" sz="2100" kern="1200" dirty="0"/>
        </a:p>
      </dsp:txBody>
      <dsp:txXfrm>
        <a:off x="2144196" y="2954069"/>
        <a:ext cx="1946002" cy="1167601"/>
      </dsp:txXfrm>
    </dsp:sp>
    <dsp:sp modelId="{E7B2BBC7-ECCE-41E6-A183-1A23B10FB681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Observarea</a:t>
          </a:r>
          <a:endParaRPr lang="en-US" sz="2100" kern="1200" dirty="0"/>
        </a:p>
      </dsp:txBody>
      <dsp:txXfrm>
        <a:off x="4284798" y="2954069"/>
        <a:ext cx="1946002" cy="1167601"/>
      </dsp:txXfrm>
    </dsp:sp>
    <dsp:sp modelId="{030FA0D3-4CA5-4681-BF1A-5319EA6CCA53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351408"/>
                <a:satOff val="-77933"/>
                <a:lumOff val="80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51408"/>
                <a:satOff val="-77933"/>
                <a:lumOff val="80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51408"/>
                <a:satOff val="-77933"/>
                <a:lumOff val="80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b="0" i="0" kern="1200" baseline="0" dirty="0"/>
            <a:t>Metode pentru dezvoltarea gandirii critice</a:t>
          </a:r>
          <a:endParaRPr lang="en-US" sz="2100" kern="1200" dirty="0"/>
        </a:p>
      </dsp:txBody>
      <dsp:txXfrm>
        <a:off x="6425401" y="2954069"/>
        <a:ext cx="1946002" cy="1167601"/>
      </dsp:txXfrm>
    </dsp:sp>
    <dsp:sp modelId="{38AC317C-42E7-459B-9E6E-D0F93504292E}">
      <dsp:nvSpPr>
        <dsp:cNvPr id="0" name=""/>
        <dsp:cNvSpPr/>
      </dsp:nvSpPr>
      <dsp:spPr>
        <a:xfrm>
          <a:off x="8566003" y="2954069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Metode de învățare prin cooperare</a:t>
          </a:r>
          <a:endParaRPr lang="en-US" sz="2100" kern="1200" dirty="0"/>
        </a:p>
      </dsp:txBody>
      <dsp:txXfrm>
        <a:off x="8566003" y="2954069"/>
        <a:ext cx="1946002" cy="1167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FF3-B10F-4A52-B42A-DFA04252E475}">
      <dsp:nvSpPr>
        <dsp:cNvPr id="0" name=""/>
        <dsp:cNvSpPr/>
      </dsp:nvSpPr>
      <dsp:spPr>
        <a:xfrm>
          <a:off x="0" y="345"/>
          <a:ext cx="6654674" cy="11969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rezultatele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învățării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pe care le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aștept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28" y="58773"/>
        <a:ext cx="6537818" cy="1080053"/>
      </dsp:txXfrm>
    </dsp:sp>
    <dsp:sp modelId="{13C5F977-B2D5-4907-BDF5-017F4BE91884}">
      <dsp:nvSpPr>
        <dsp:cNvPr id="0" name=""/>
        <dsp:cNvSpPr/>
      </dsp:nvSpPr>
      <dsp:spPr>
        <a:xfrm>
          <a:off x="0" y="1286535"/>
          <a:ext cx="6654674" cy="119690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abilitățile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nevoile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actuale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ale 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elevilor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sp:txBody>
      <dsp:txXfrm>
        <a:off x="58428" y="1344963"/>
        <a:ext cx="6537818" cy="1080053"/>
      </dsp:txXfrm>
    </dsp:sp>
    <dsp:sp modelId="{54976B5F-E9F2-430E-84EE-DD7F03C573EF}">
      <dsp:nvSpPr>
        <dsp:cNvPr id="0" name=""/>
        <dsp:cNvSpPr/>
      </dsp:nvSpPr>
      <dsp:spPr>
        <a:xfrm>
          <a:off x="0" y="2572725"/>
          <a:ext cx="6654674" cy="119690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Care sunt 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metodele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adecvate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predare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învățare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evaluare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? </a:t>
          </a:r>
        </a:p>
      </dsp:txBody>
      <dsp:txXfrm>
        <a:off x="58428" y="2631153"/>
        <a:ext cx="6537818" cy="1080053"/>
      </dsp:txXfrm>
    </dsp:sp>
    <dsp:sp modelId="{FE23D331-2748-4B83-B062-7EC122152B8B}">
      <dsp:nvSpPr>
        <dsp:cNvPr id="0" name=""/>
        <dsp:cNvSpPr/>
      </dsp:nvSpPr>
      <dsp:spPr>
        <a:xfrm>
          <a:off x="0" y="3858915"/>
          <a:ext cx="6654674" cy="119690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are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strategi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TIC</a:t>
          </a:r>
          <a:r>
            <a:rPr lang="en-GB" sz="31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1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adecvată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58428" y="3917343"/>
        <a:ext cx="6537818" cy="10800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018E-9A34-40D6-AEA0-361015772905}">
      <dsp:nvSpPr>
        <dsp:cNvPr id="0" name=""/>
        <dsp:cNvSpPr/>
      </dsp:nvSpPr>
      <dsp:spPr>
        <a:xfrm rot="5400000">
          <a:off x="7115434" y="-3368387"/>
          <a:ext cx="1383407" cy="81504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Identificarea elementelor spec</a:t>
          </a:r>
          <a:r>
            <a:rPr lang="en-US" sz="1600" kern="1200" dirty="0" err="1"/>
            <a:t>i</a:t>
          </a:r>
          <a:r>
            <a:rPr lang="ro-RO" sz="1600" kern="1200" dirty="0"/>
            <a:t>fice lecției: căutarea de resurse/referințe</a:t>
          </a:r>
          <a:r>
            <a:rPr lang="en-US" sz="1600" kern="1200" dirty="0"/>
            <a:t> </a:t>
          </a:r>
          <a:r>
            <a:rPr lang="ro-RO" sz="1600" kern="1200" dirty="0"/>
            <a:t>în mediul online potrivite, exemple de bune practici ale altor profesori sau crearea unor materiale necesare lecției</a:t>
          </a:r>
        </a:p>
      </dsp:txBody>
      <dsp:txXfrm rot="-5400000">
        <a:off x="3731910" y="82669"/>
        <a:ext cx="8082924" cy="1248343"/>
      </dsp:txXfrm>
    </dsp:sp>
    <dsp:sp modelId="{4C0CCDBC-495A-4939-9EFB-B2B525BECB62}">
      <dsp:nvSpPr>
        <dsp:cNvPr id="0" name=""/>
        <dsp:cNvSpPr/>
      </dsp:nvSpPr>
      <dsp:spPr>
        <a:xfrm>
          <a:off x="0" y="40080"/>
          <a:ext cx="3680222" cy="13051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/>
            <a:t>Pregătirea lecției</a:t>
          </a:r>
        </a:p>
      </dsp:txBody>
      <dsp:txXfrm>
        <a:off x="63710" y="103790"/>
        <a:ext cx="3552802" cy="1177681"/>
      </dsp:txXfrm>
    </dsp:sp>
    <dsp:sp modelId="{1AC5BF97-85CF-4DA1-B23D-CE30B47E1B1D}">
      <dsp:nvSpPr>
        <dsp:cNvPr id="0" name=""/>
        <dsp:cNvSpPr/>
      </dsp:nvSpPr>
      <dsp:spPr>
        <a:xfrm rot="5400000">
          <a:off x="7156856" y="-1911754"/>
          <a:ext cx="1349954" cy="810106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Identificarea soluțiilor TIC pentru predare: echipamente hardware, platforme/ medii de stocare a materialelor</a:t>
          </a:r>
          <a:r>
            <a:rPr lang="en-US" sz="1600" kern="1200" dirty="0"/>
            <a:t> (</a:t>
          </a:r>
          <a:r>
            <a:rPr lang="en-US" sz="1600" kern="1200" dirty="0" err="1"/>
            <a:t>clase</a:t>
          </a:r>
          <a:r>
            <a:rPr lang="en-US" sz="1600" kern="1200" dirty="0"/>
            <a:t> </a:t>
          </a:r>
          <a:r>
            <a:rPr lang="en-US" sz="1600" kern="1200" dirty="0" err="1"/>
            <a:t>virtuale</a:t>
          </a:r>
          <a:r>
            <a:rPr lang="en-US" sz="1600" kern="1200" dirty="0"/>
            <a:t>, </a:t>
          </a:r>
          <a:r>
            <a:rPr lang="en-US" sz="1600" kern="1200" dirty="0" err="1"/>
            <a:t>stocare</a:t>
          </a:r>
          <a:r>
            <a:rPr lang="en-US" sz="1600" kern="1200" dirty="0"/>
            <a:t> in cloud)</a:t>
          </a:r>
          <a:r>
            <a:rPr lang="ro-RO" sz="1600" kern="1200" dirty="0"/>
            <a:t> și furnizarea de conținut educațional elevilor</a:t>
          </a:r>
          <a:r>
            <a:rPr lang="en-US" sz="1600" kern="1200" dirty="0"/>
            <a:t>.</a:t>
          </a:r>
          <a:endParaRPr lang="ro-RO" sz="1600" kern="1200" dirty="0"/>
        </a:p>
      </dsp:txBody>
      <dsp:txXfrm rot="-5400000">
        <a:off x="3781302" y="1529699"/>
        <a:ext cx="8035164" cy="1218156"/>
      </dsp:txXfrm>
    </dsp:sp>
    <dsp:sp modelId="{AB563205-14D6-4768-8CF9-D46E55C64B7C}">
      <dsp:nvSpPr>
        <dsp:cNvPr id="0" name=""/>
        <dsp:cNvSpPr/>
      </dsp:nvSpPr>
      <dsp:spPr>
        <a:xfrm>
          <a:off x="0" y="1472016"/>
          <a:ext cx="3680187" cy="13051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/>
            <a:t>Planificarea predării</a:t>
          </a:r>
        </a:p>
      </dsp:txBody>
      <dsp:txXfrm>
        <a:off x="63710" y="1535726"/>
        <a:ext cx="3552767" cy="1177681"/>
      </dsp:txXfrm>
    </dsp:sp>
    <dsp:sp modelId="{C5462FF6-D75B-48BD-B1A0-B1FB4733212D}">
      <dsp:nvSpPr>
        <dsp:cNvPr id="0" name=""/>
        <dsp:cNvSpPr/>
      </dsp:nvSpPr>
      <dsp:spPr>
        <a:xfrm rot="5400000">
          <a:off x="7006249" y="-345861"/>
          <a:ext cx="1651245" cy="810098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Identiticarea metodelor de învățare adecvate stilurilor elevilor și continutului educațional furnizat: mini-studii de cercetare on</a:t>
          </a:r>
          <a:r>
            <a:rPr lang="en-US" sz="1600" kern="1200" dirty="0"/>
            <a:t>l</a:t>
          </a:r>
          <a:r>
            <a:rPr lang="ro-RO" sz="1600" kern="1200" dirty="0"/>
            <a:t>ine, crearea de grafice / schem</a:t>
          </a:r>
          <a:r>
            <a:rPr lang="en-US" sz="1600" kern="1200" dirty="0"/>
            <a:t>e</a:t>
          </a:r>
          <a:r>
            <a:rPr lang="ro-RO" sz="1600" kern="1200" dirty="0"/>
            <a:t>, povești, proiecte în colaborare, studierea unor cărți în format digital, vizionarea unor filme documentare, vizit</a:t>
          </a:r>
          <a:r>
            <a:rPr lang="en-US" sz="1600" kern="1200" dirty="0"/>
            <a:t>e</a:t>
          </a:r>
          <a:r>
            <a:rPr lang="ro-RO" sz="1600" kern="1200" dirty="0"/>
            <a:t> online (</a:t>
          </a:r>
          <a:r>
            <a:rPr lang="ro-RO" sz="1600" kern="1200" dirty="0">
              <a:hlinkClick xmlns:r="http://schemas.openxmlformats.org/officeDocument/2006/relationships" r:id="rId1"/>
            </a:rPr>
            <a:t>https://www.google.ro/intl/ro/earth/</a:t>
          </a:r>
          <a:r>
            <a:rPr lang="en-US" sz="1600" kern="1200" dirty="0"/>
            <a:t>, </a:t>
          </a:r>
          <a:r>
            <a:rPr lang="ro-RO" sz="1600" kern="1200" dirty="0"/>
            <a:t>), laboratoare virtuale </a:t>
          </a:r>
          <a:r>
            <a:rPr lang="en-US" sz="1600" kern="1200" dirty="0"/>
            <a:t>(</a:t>
          </a:r>
          <a:r>
            <a:rPr lang="ro-RO" sz="1600" kern="1200" dirty="0">
              <a:hlinkClick xmlns:r="http://schemas.openxmlformats.org/officeDocument/2006/relationships" r:id="rId2"/>
            </a:rPr>
            <a:t>https://www.golabz.eu/labs</a:t>
          </a:r>
          <a:r>
            <a:rPr lang="en-US" sz="1600" kern="1200" dirty="0"/>
            <a:t>,</a:t>
          </a:r>
          <a:r>
            <a:rPr lang="ro-RO" sz="1600" kern="1200" dirty="0"/>
            <a:t> </a:t>
          </a:r>
          <a:r>
            <a:rPr lang="ro-RO" sz="1600" kern="1200" dirty="0">
              <a:hlinkClick xmlns:r="http://schemas.openxmlformats.org/officeDocument/2006/relationships" r:id="rId3"/>
            </a:rPr>
            <a:t>https://www.wolfram.com/</a:t>
          </a:r>
          <a:r>
            <a:rPr lang="en-US" sz="1600" kern="1200" dirty="0"/>
            <a:t>,  </a:t>
          </a:r>
          <a:r>
            <a:rPr lang="ro-RO" sz="1600" kern="1200" dirty="0">
              <a:hlinkClick xmlns:r="http://schemas.openxmlformats.org/officeDocument/2006/relationships" r:id="rId4"/>
            </a:rPr>
            <a:t>http://chemcollective.org/</a:t>
          </a:r>
          <a:r>
            <a:rPr lang="en-US" sz="1600" kern="1200" dirty="0"/>
            <a:t>, </a:t>
          </a:r>
          <a:r>
            <a:rPr lang="ro-RO" sz="1600" kern="1200" dirty="0">
              <a:hlinkClick xmlns:r="http://schemas.openxmlformats.org/officeDocument/2006/relationships" r:id="rId5"/>
            </a:rPr>
            <a:t>http://www.101science.com/biology.htm#Biology%20Laboratory</a:t>
          </a:r>
          <a:r>
            <a:rPr lang="en-US" sz="1600" kern="1200" dirty="0"/>
            <a:t>, </a:t>
          </a:r>
          <a:r>
            <a:rPr lang="ro-RO" sz="1600" kern="1200" dirty="0">
              <a:hlinkClick xmlns:r="http://schemas.openxmlformats.org/officeDocument/2006/relationships" r:id="rId6"/>
            </a:rPr>
            <a:t>https://phet.colorado.edu/</a:t>
          </a:r>
          <a:r>
            <a:rPr lang="en-US" sz="1600" kern="1200" dirty="0"/>
            <a:t> )</a:t>
          </a:r>
          <a:r>
            <a:rPr lang="ro-RO" sz="1600" kern="1200" dirty="0"/>
            <a:t>.</a:t>
          </a:r>
        </a:p>
      </dsp:txBody>
      <dsp:txXfrm rot="-5400000">
        <a:off x="3781379" y="2959616"/>
        <a:ext cx="8020380" cy="1490031"/>
      </dsp:txXfrm>
    </dsp:sp>
    <dsp:sp modelId="{5BD9CA32-1A95-44CD-9C93-72FAC01523D0}">
      <dsp:nvSpPr>
        <dsp:cNvPr id="0" name=""/>
        <dsp:cNvSpPr/>
      </dsp:nvSpPr>
      <dsp:spPr>
        <a:xfrm>
          <a:off x="0" y="3037871"/>
          <a:ext cx="3680187" cy="1305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/>
            <a:t>Planificarea învățării</a:t>
          </a:r>
        </a:p>
      </dsp:txBody>
      <dsp:txXfrm>
        <a:off x="63710" y="3101581"/>
        <a:ext cx="3552767" cy="1177681"/>
      </dsp:txXfrm>
    </dsp:sp>
    <dsp:sp modelId="{CDB1955B-BBA2-4C0F-ABED-99C721BFF51F}">
      <dsp:nvSpPr>
        <dsp:cNvPr id="0" name=""/>
        <dsp:cNvSpPr/>
      </dsp:nvSpPr>
      <dsp:spPr>
        <a:xfrm rot="5400000">
          <a:off x="7253218" y="1208208"/>
          <a:ext cx="1178589" cy="807970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Identificarea tipului/formei de evaluare: proiect, test online, chestionar online, sondaj online, redactarea unor concluzii/ extragerea unor idei pe baza unui material multimedia dat etc. Organizarea feedback-ului către elevi, referințe pentru reluarea unor conținuturi / lecții parțial aprofundate.</a:t>
          </a:r>
        </a:p>
      </dsp:txBody>
      <dsp:txXfrm rot="-5400000">
        <a:off x="3802661" y="4716299"/>
        <a:ext cx="8022170" cy="1063521"/>
      </dsp:txXfrm>
    </dsp:sp>
    <dsp:sp modelId="{387998A5-8D09-48DF-9BC7-8D71A2751689}">
      <dsp:nvSpPr>
        <dsp:cNvPr id="0" name=""/>
        <dsp:cNvSpPr/>
      </dsp:nvSpPr>
      <dsp:spPr>
        <a:xfrm>
          <a:off x="0" y="4581300"/>
          <a:ext cx="3680192" cy="13051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700" kern="1200" dirty="0"/>
            <a:t>Planificarea evaluării</a:t>
          </a:r>
        </a:p>
      </dsp:txBody>
      <dsp:txXfrm>
        <a:off x="63710" y="4645010"/>
        <a:ext cx="3552772" cy="11776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018E-9A34-40D6-AEA0-361015772905}">
      <dsp:nvSpPr>
        <dsp:cNvPr id="0" name=""/>
        <dsp:cNvSpPr/>
      </dsp:nvSpPr>
      <dsp:spPr>
        <a:xfrm rot="5400000">
          <a:off x="7100902" y="-3252805"/>
          <a:ext cx="1800867" cy="835319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Editoarea</a:t>
          </a:r>
          <a:r>
            <a:rPr lang="en-US" sz="1600" b="0" kern="1200" dirty="0"/>
            <a:t> de text</a:t>
          </a:r>
          <a:r>
            <a:rPr lang="ro-RO" sz="1600" b="0" kern="1200" dirty="0"/>
            <a:t> </a:t>
          </a:r>
          <a:r>
            <a:rPr lang="ro-RO" sz="1600" kern="1200" dirty="0"/>
            <a:t>(Ms Word, Google Docs)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Convertor word-PDF (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/>
            </a:rPr>
            <a:t>https://www.online-convert.com/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Editoare de cărți/broșuri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https://flipbooks.fleepit.com/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Nori de cuvinte 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https://wordart.com/my-word-art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), puzzle/rebus/anagrame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4"/>
            </a:rPr>
            <a:t>https://puzzlemaker.discoveryeducation.com/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 (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5"/>
            </a:rPr>
            <a:t>https://wordwall.net/</a:t>
          </a: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 rot="-5400000">
        <a:off x="3824739" y="111269"/>
        <a:ext cx="8265283" cy="1625045"/>
      </dsp:txXfrm>
    </dsp:sp>
    <dsp:sp modelId="{4C0CCDBC-495A-4939-9EFB-B2B525BECB62}">
      <dsp:nvSpPr>
        <dsp:cNvPr id="0" name=""/>
        <dsp:cNvSpPr/>
      </dsp:nvSpPr>
      <dsp:spPr>
        <a:xfrm>
          <a:off x="0" y="55827"/>
          <a:ext cx="3771766" cy="16989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Textul</a:t>
          </a:r>
        </a:p>
      </dsp:txBody>
      <dsp:txXfrm>
        <a:off x="82935" y="138762"/>
        <a:ext cx="3605896" cy="1533061"/>
      </dsp:txXfrm>
    </dsp:sp>
    <dsp:sp modelId="{1AC5BF97-85CF-4DA1-B23D-CE30B47E1B1D}">
      <dsp:nvSpPr>
        <dsp:cNvPr id="0" name=""/>
        <dsp:cNvSpPr/>
      </dsp:nvSpPr>
      <dsp:spPr>
        <a:xfrm rot="5400000">
          <a:off x="7152040" y="-1359401"/>
          <a:ext cx="1757320" cy="829446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Editoare de imagine (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Photoshop,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Photoscape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6"/>
            </a:rPr>
            <a:t>https://www.photopea.com/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GIMP -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7"/>
            </a:rPr>
            <a:t>https://www.gimp.org/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https://www.Tinkercad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.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Realizarea de forme, scheme, info grafice (Paint, Paint 3D, </a:t>
          </a:r>
          <a:r>
            <a:rPr lang="ro-RO" sz="1600" kern="1200" dirty="0">
              <a:hlinkClick xmlns:r="http://schemas.openxmlformats.org/officeDocument/2006/relationships" r:id="rId9"/>
            </a:rPr>
            <a:t>https://sketch.io/sketchpad/</a:t>
          </a:r>
          <a:r>
            <a:rPr lang="ro-RO" sz="1600" kern="1200" dirty="0"/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https://bubbl.us/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https://www.popplet.com/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)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Crearea de background-uri pentru medii de lucru (</a:t>
          </a:r>
          <a:r>
            <a:rPr lang="ro-RO" sz="1600" kern="1200" dirty="0">
              <a:hlinkClick xmlns:r="http://schemas.openxmlformats.org/officeDocument/2006/relationships" r:id="rId12"/>
            </a:rPr>
            <a:t>https://sketch.io</a:t>
          </a:r>
          <a:r>
            <a:rPr lang="ro-RO" sz="1600" kern="1200" dirty="0"/>
            <a:t>)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Crearea de albume / gestionare imagini online – Google Photo</a:t>
          </a:r>
        </a:p>
      </dsp:txBody>
      <dsp:txXfrm rot="-5400000">
        <a:off x="3883468" y="1994956"/>
        <a:ext cx="8208680" cy="1585750"/>
      </dsp:txXfrm>
    </dsp:sp>
    <dsp:sp modelId="{AB563205-14D6-4768-8CF9-D46E55C64B7C}">
      <dsp:nvSpPr>
        <dsp:cNvPr id="0" name=""/>
        <dsp:cNvSpPr/>
      </dsp:nvSpPr>
      <dsp:spPr>
        <a:xfrm>
          <a:off x="0" y="1919868"/>
          <a:ext cx="3768047" cy="16989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Imaginea</a:t>
          </a:r>
        </a:p>
      </dsp:txBody>
      <dsp:txXfrm>
        <a:off x="82935" y="2002803"/>
        <a:ext cx="3602177" cy="1533061"/>
      </dsp:txXfrm>
    </dsp:sp>
    <dsp:sp modelId="{C5462FF6-D75B-48BD-B1A0-B1FB4733212D}">
      <dsp:nvSpPr>
        <dsp:cNvPr id="0" name=""/>
        <dsp:cNvSpPr/>
      </dsp:nvSpPr>
      <dsp:spPr>
        <a:xfrm rot="5400000">
          <a:off x="6951921" y="661316"/>
          <a:ext cx="2149528" cy="830249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Înregistrari/discuții: </a:t>
          </a:r>
          <a:r>
            <a:rPr lang="ro-RO" sz="1600" b="0" i="0" kern="1200" dirty="0">
              <a:hlinkClick xmlns:r="http://schemas.openxmlformats.org/officeDocument/2006/relationships" r:id="rId13"/>
            </a:rPr>
            <a:t>https://flipgrid.com/</a:t>
          </a:r>
          <a:endParaRPr lang="ro-R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Aplicații pentru prelucrarea sunetului: </a:t>
          </a:r>
          <a:r>
            <a:rPr lang="ro-RO" sz="1600" b="1" i="0" kern="1200" dirty="0"/>
            <a:t>Audacity, Adobe Audation</a:t>
          </a:r>
          <a:endParaRPr lang="ro-R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Biblioteci podcast-uri: </a:t>
          </a:r>
          <a:r>
            <a:rPr lang="ro-RO" sz="1600" kern="1200" dirty="0">
              <a:hlinkClick xmlns:r="http://schemas.openxmlformats.org/officeDocument/2006/relationships" r:id="rId14"/>
            </a:rPr>
            <a:t>https://podcasts.google.com/</a:t>
          </a:r>
          <a:r>
            <a:rPr lang="ro-RO" sz="1600" kern="1200" dirty="0"/>
            <a:t>, </a:t>
          </a:r>
          <a:r>
            <a:rPr lang="ro-RO" sz="1600" kern="1200" dirty="0">
              <a:hlinkClick xmlns:r="http://schemas.openxmlformats.org/officeDocument/2006/relationships" r:id="rId15"/>
            </a:rPr>
            <a:t>https://www.youtube.com/</a:t>
          </a:r>
          <a:r>
            <a:rPr lang="ro-RO" sz="1600" kern="1200" dirty="0"/>
            <a:t>, </a:t>
          </a:r>
          <a:r>
            <a:rPr lang="ro-RO" sz="1600" kern="1200" dirty="0">
              <a:hlinkClick xmlns:r="http://schemas.openxmlformats.org/officeDocument/2006/relationships" r:id="rId16"/>
            </a:rPr>
            <a:t>https://www.nasa.gov/podcasts</a:t>
          </a:r>
          <a:r>
            <a:rPr lang="ro-RO" sz="1600" kern="1200" dirty="0"/>
            <a:t>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Captarea ecranului și realizarea de prezentări audio-video: OBS, Loom,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xbox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 game bar (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win+g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), adobe captivate,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camtasia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jing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</a:rPr>
            <a:t>snagit</a:t>
          </a: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o-R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/>
            <a:t>Video: P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hotos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moviemaker,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filmora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https://animoto.com/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ChatterPix Kids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Quik GoPro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Storyboard: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8"/>
            </a:rPr>
            <a:t>https://www.storyboardthat.com/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9"/>
            </a:rPr>
            <a:t>https://wonderunit.com/storyboarder/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 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</dsp:txBody>
      <dsp:txXfrm rot="-5400000">
        <a:off x="3875438" y="3842731"/>
        <a:ext cx="8197565" cy="1939666"/>
      </dsp:txXfrm>
    </dsp:sp>
    <dsp:sp modelId="{5BD9CA32-1A95-44CD-9C93-72FAC01523D0}">
      <dsp:nvSpPr>
        <dsp:cNvPr id="0" name=""/>
        <dsp:cNvSpPr/>
      </dsp:nvSpPr>
      <dsp:spPr>
        <a:xfrm>
          <a:off x="0" y="3958239"/>
          <a:ext cx="3771730" cy="16989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800" kern="1200" dirty="0"/>
            <a:t>Audio.Video</a:t>
          </a:r>
        </a:p>
      </dsp:txBody>
      <dsp:txXfrm>
        <a:off x="82935" y="4041174"/>
        <a:ext cx="3605860" cy="15330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F018E-9A34-40D6-AEA0-361015772905}">
      <dsp:nvSpPr>
        <dsp:cNvPr id="0" name=""/>
        <dsp:cNvSpPr/>
      </dsp:nvSpPr>
      <dsp:spPr>
        <a:xfrm rot="5400000">
          <a:off x="7069321" y="-3209411"/>
          <a:ext cx="1470251" cy="79195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Google Classroom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Microsoft 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Teams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https://www.khanacademy.org/teachers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https://www.geogebra.org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https://www.ixl.com</a:t>
          </a: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o-RO" sz="16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844675" y="87007"/>
        <a:ext cx="7847771" cy="1326707"/>
      </dsp:txXfrm>
    </dsp:sp>
    <dsp:sp modelId="{4C0CCDBC-495A-4939-9EFB-B2B525BECB62}">
      <dsp:nvSpPr>
        <dsp:cNvPr id="0" name=""/>
        <dsp:cNvSpPr/>
      </dsp:nvSpPr>
      <dsp:spPr>
        <a:xfrm>
          <a:off x="0" y="41743"/>
          <a:ext cx="3830749" cy="1387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b="1" kern="1200" dirty="0"/>
            <a:t>Clase virtuale</a:t>
          </a:r>
        </a:p>
      </dsp:txBody>
      <dsp:txXfrm>
        <a:off x="67709" y="109452"/>
        <a:ext cx="3695331" cy="1251611"/>
      </dsp:txXfrm>
    </dsp:sp>
    <dsp:sp modelId="{1AC5BF97-85CF-4DA1-B23D-CE30B47E1B1D}">
      <dsp:nvSpPr>
        <dsp:cNvPr id="0" name=""/>
        <dsp:cNvSpPr/>
      </dsp:nvSpPr>
      <dsp:spPr>
        <a:xfrm rot="5400000">
          <a:off x="7056212" y="-1718469"/>
          <a:ext cx="1434698" cy="798131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4"/>
            </a:rPr>
            <a:t>https://phet.colorado.edu/ro/simulations/filter?sort=alpha&amp;view=grid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5"/>
            </a:rPr>
            <a:t>https://www.wolfram.com/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6"/>
            </a:rPr>
            <a:t>http://chemcollective.org/vlabs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https://www.univrse.ro/educatie360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http://www.vtility.net/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782905" y="1624874"/>
        <a:ext cx="7911277" cy="1294626"/>
      </dsp:txXfrm>
    </dsp:sp>
    <dsp:sp modelId="{AB563205-14D6-4768-8CF9-D46E55C64B7C}">
      <dsp:nvSpPr>
        <dsp:cNvPr id="0" name=""/>
        <dsp:cNvSpPr/>
      </dsp:nvSpPr>
      <dsp:spPr>
        <a:xfrm>
          <a:off x="0" y="1563570"/>
          <a:ext cx="3776431" cy="13870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b="1" kern="1200" dirty="0"/>
            <a:t>Laboratoare virtuale/ simulatoare / explorarea spațiului</a:t>
          </a:r>
        </a:p>
      </dsp:txBody>
      <dsp:txXfrm>
        <a:off x="67709" y="1631279"/>
        <a:ext cx="3641013" cy="1251611"/>
      </dsp:txXfrm>
    </dsp:sp>
    <dsp:sp modelId="{C5462FF6-D75B-48BD-B1A0-B1FB4733212D}">
      <dsp:nvSpPr>
        <dsp:cNvPr id="0" name=""/>
        <dsp:cNvSpPr/>
      </dsp:nvSpPr>
      <dsp:spPr>
        <a:xfrm rot="5400000">
          <a:off x="7147947" y="-199016"/>
          <a:ext cx="1329706" cy="790283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Google </a:t>
          </a: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Jamboard</a:t>
          </a:r>
          <a:endParaRPr lang="ro-RO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ZOOM 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o-R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https://www.Twiddla.Com/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tabla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interactiva</a:t>
          </a:r>
          <a:endParaRPr lang="en-US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https://padlet.com/</a:t>
          </a:r>
          <a:r>
            <a:rPr lang="en-US" sz="1600" kern="12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-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aviziar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digital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Nearpod –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prezentari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interative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 rot="-5400000">
        <a:off x="3861382" y="3152460"/>
        <a:ext cx="7837926" cy="1199884"/>
      </dsp:txXfrm>
    </dsp:sp>
    <dsp:sp modelId="{5BD9CA32-1A95-44CD-9C93-72FAC01523D0}">
      <dsp:nvSpPr>
        <dsp:cNvPr id="0" name=""/>
        <dsp:cNvSpPr/>
      </dsp:nvSpPr>
      <dsp:spPr>
        <a:xfrm>
          <a:off x="0" y="3043785"/>
          <a:ext cx="3857983" cy="13870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700" b="1" kern="1200" dirty="0"/>
            <a:t>Table online / aviziere digitale </a:t>
          </a:r>
          <a:r>
            <a:rPr lang="en-US" sz="2700" b="1" kern="1200" dirty="0"/>
            <a:t>/ </a:t>
          </a:r>
          <a:r>
            <a:rPr lang="en-US" sz="2700" b="1" kern="1200" dirty="0" err="1"/>
            <a:t>activitati</a:t>
          </a:r>
          <a:r>
            <a:rPr lang="en-US" sz="2700" b="1" kern="1200" dirty="0"/>
            <a:t> interactive</a:t>
          </a:r>
          <a:endParaRPr lang="ro-RO" sz="2700" b="1" kern="1200" dirty="0"/>
        </a:p>
      </dsp:txBody>
      <dsp:txXfrm>
        <a:off x="67709" y="3111494"/>
        <a:ext cx="3722565" cy="1251611"/>
      </dsp:txXfrm>
    </dsp:sp>
    <dsp:sp modelId="{82F8A1DD-3240-4DBF-A7CF-8155C530E3F2}">
      <dsp:nvSpPr>
        <dsp:cNvPr id="0" name=""/>
        <dsp:cNvSpPr/>
      </dsp:nvSpPr>
      <dsp:spPr>
        <a:xfrm rot="5400000">
          <a:off x="7103301" y="1211069"/>
          <a:ext cx="1355904" cy="79652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site-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web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utilizate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pentru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colectarea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stocarea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gestionarea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partajarea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linkurilor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/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marcajelor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în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unele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cazuri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articole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și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imagini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: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link-</a:t>
          </a: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: (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  <a:hlinkClick xmlns:r="http://schemas.openxmlformats.org/officeDocument/2006/relationships" r:id="rId11"/>
            </a:rPr>
            <a:t>https://www.diigo.com/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),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stiri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(Digg- 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  <a:hlinkClick xmlns:r="http://schemas.openxmlformats.org/officeDocument/2006/relationships" r:id="rId12"/>
            </a:rPr>
            <a:t>https://digg.com/</a:t>
          </a:r>
          <a:r>
            <a:rPr lang="en-US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, Reddit),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colectarea de referințe bibliografice (CiteUlike¸ EasyBib)</a:t>
          </a:r>
          <a:endParaRPr lang="en-US" sz="1600" kern="1200" cap="none" dirty="0"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sp:txBody>
      <dsp:txXfrm rot="-5400000">
        <a:off x="3798641" y="4581919"/>
        <a:ext cx="7899034" cy="1223524"/>
      </dsp:txXfrm>
    </dsp:sp>
    <dsp:sp modelId="{FA8461FC-CFA7-43B0-ACAB-5016ACB57AF4}">
      <dsp:nvSpPr>
        <dsp:cNvPr id="0" name=""/>
        <dsp:cNvSpPr/>
      </dsp:nvSpPr>
      <dsp:spPr>
        <a:xfrm>
          <a:off x="0" y="4500299"/>
          <a:ext cx="3798288" cy="13870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25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Căutare și etichetare</a:t>
          </a:r>
          <a:r>
            <a:rPr lang="en-US" sz="25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- s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ite-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uri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de 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marcare</a:t>
          </a:r>
          <a:r>
            <a:rPr lang="en-US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n-US" sz="2500" b="1" kern="1200" cap="none" dirty="0" err="1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sociala</a:t>
          </a:r>
          <a:r>
            <a:rPr lang="ro-RO" sz="2500" b="1" kern="1200" cap="non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endParaRPr lang="ro-RO" sz="2500" kern="1200" dirty="0"/>
        </a:p>
      </dsp:txBody>
      <dsp:txXfrm>
        <a:off x="67709" y="4568008"/>
        <a:ext cx="3662870" cy="1251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5BD38-D984-4D15-94BA-372A440653B2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E829C-6A95-4B94-8F47-EE279ADC9E8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002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5C62-D6AD-451E-BFCF-95225D83A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C247B-750A-41FA-84E5-46D9CFAD5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9F11-2A25-4ABF-BD38-CD417AC3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E181-9A33-4EA6-B234-951B401C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F5A7-9A11-4BCD-A791-44FBE723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662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DC1B-4D03-4519-AA88-9450B40D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C1ACE-E2F8-4926-9E8E-553A65D5B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A8387-1105-449F-A8BE-7D0DA40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A4A44-1981-4DD6-8E4F-70DA870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9A58-2332-499E-B53A-C007FF74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305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FD42B-19FE-491B-B00C-66D6B34F2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20C2C-88A7-44B9-9F14-6CAECF5C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43081-C3AF-430E-A39E-AE32AA77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320D5-322F-427F-BB41-D0BDE9D5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57C6D-CDEF-41E7-99F1-3556DB7F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93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March 30,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794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8A9E-9A27-4C9F-BE7A-1ABDAB13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DA99-7AF6-4E65-BB46-1243A651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31C8-5812-478E-B3D5-DF22ADAC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131FB-C545-4720-BF52-25C2CC22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0203-DE55-4714-82DF-27444E57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2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12DF-B221-413E-B0EC-F4651A70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F8B91-A45F-459D-A700-B6C57838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FDDD0-872B-4B55-9300-55125CCA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E3CF-6578-4FBF-9BEE-73B31A60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74FD6-BFC1-4F0A-9098-1499809F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635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8BCB-252A-4789-82C3-6E75A21F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EFBC-95D2-4A52-A63C-17B9A9F8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AC090-3398-487A-ABF8-4AEA165B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A2AE9-1552-4386-BA45-E6BDB8FB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8858A-84EE-4E4F-8CDB-3EEF1DF3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B1985-FF7C-4CB2-9309-5CEDDE82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949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1165-3172-48DF-B299-0EDD274C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F1AFD-37D2-42FF-9AD3-E52D8824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D943A-FDD2-42D3-B263-31284B09E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5CFBE-07CF-4F26-B55F-2D27AEC17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5129C-D251-44E5-A7EF-69ECF4F81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6172A-2EED-4229-A5DB-6E647CC8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396C4-3856-4E73-9F3A-0191BDCF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C4CD3-02B8-4062-B84A-B90E6BC9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395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58B5-94D2-4DAE-BA2A-00FF230E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387DF-C88B-4D5F-B292-987851B7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58830-3238-4FB5-B175-3EE06D4F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1672F-4CD2-4010-96C9-2BF28E06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97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177C8-0935-48DD-83BD-4A57927F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6544E-BE95-45FF-AD98-E5D2FDB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364E5-A947-405E-97AB-DFBC2558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464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4E50-5AB5-4ED5-B769-4A0AD98D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3CBA-DB5D-4BDA-B153-4ADAEFA9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CD2F2-338C-46AA-AB90-2417A276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42392-9E0C-411B-A703-B43E2804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0EDFA-970A-496D-A7BF-C251107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1E809-30F5-4459-8166-86E095A0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073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F923-B514-4508-841D-227A23B0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5332A1-C8BA-445E-821A-4E5EF77A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3B559-9E01-4C87-AAC6-7FCD5641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2241-8236-4DDE-A846-5D1970F9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3A8AB-2910-4BC7-90CD-7EF5ECB2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81EC1-1DAD-4AE5-867B-35841CD4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14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7376C-836E-413F-BF86-1495DE3A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115-0B22-4DB0-9A40-58CC53DF9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FC26-8623-4E67-81F1-766CB348F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4169-206A-4D09-A156-F921EF70A94E}" type="datetimeFigureOut">
              <a:rPr lang="ro-RO" smtClean="0"/>
              <a:t>30.03.2021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7E605-5465-42CF-B8D3-F78255FA9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4484-FC4E-4FEB-A71E-36311249E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F1D6-B18F-45FB-AAE2-92939908593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103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1B40A4D-6BF3-47C9-A911-9A50E017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6680" r="-1" b="312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7B806-CB18-4F45-AA67-ABCF9A598F3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-1" b="9709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34" name="Rectangle 2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A6498-4335-4956-BE14-F17A72D6D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15219"/>
            <a:ext cx="6306519" cy="2387600"/>
          </a:xfrm>
        </p:spPr>
        <p:txBody>
          <a:bodyPr>
            <a:normAutofit/>
          </a:bodyPr>
          <a:lstStyle/>
          <a:p>
            <a:pPr algn="l"/>
            <a:r>
              <a:rPr lang="ro-RO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Școala Online = un pas înainte către </a:t>
            </a:r>
            <a:r>
              <a:rPr lang="ro-RO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Pedagogia digitală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CF972-382B-4253-BF28-E24A5C6E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Mariana Violeta Ciobanu</a:t>
            </a:r>
            <a:endParaRPr lang="ro-RO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5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4377F-814F-4542-8D71-E9D0C7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3" y="0"/>
            <a:ext cx="11882366" cy="970671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Medii de învățare online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3A562F-2D13-4871-88BF-13271E5D4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885717"/>
              </p:ext>
            </p:extLst>
          </p:nvPr>
        </p:nvGraphicFramePr>
        <p:xfrm>
          <a:off x="188485" y="858131"/>
          <a:ext cx="11764219" cy="58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752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39155-F9C2-4923-A531-B0A9540F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ro-RO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2C3CBF-3C4B-4C99-BF3F-909860C2D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958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o-RO" sz="2000" b="1" cap="none" dirty="0">
                <a:latin typeface="Arial" panose="020B0604020202020204" pitchFamily="34" charset="0"/>
                <a:ea typeface="Calibri" panose="020F0502020204030204" pitchFamily="34" charset="0"/>
              </a:rPr>
              <a:t>Forme de evaluare digitală</a:t>
            </a:r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Teste </a:t>
            </a:r>
            <a:r>
              <a:rPr lang="en-US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en-US" sz="2000" cap="none" dirty="0" err="1">
                <a:latin typeface="Arial" panose="020B0604020202020204" pitchFamily="34" charset="0"/>
                <a:ea typeface="Calibri" panose="020F0502020204030204" pitchFamily="34" charset="0"/>
              </a:rPr>
              <a:t>simulari</a:t>
            </a:r>
            <a:r>
              <a:rPr lang="en-US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 online</a:t>
            </a:r>
            <a:endParaRPr lang="ro-RO" sz="20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Chestionare</a:t>
            </a:r>
          </a:p>
          <a:p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Sondaje</a:t>
            </a:r>
          </a:p>
          <a:p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Jocuri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puzzle/</a:t>
            </a:r>
            <a:r>
              <a:rPr lang="en-US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rebus</a:t>
            </a:r>
            <a:r>
              <a:rPr lang="en-US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o-RO" sz="2000" cap="non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</a:rPr>
              <a:t>Portofoliu digital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05F1C9-C60E-409F-869E-4ECEAA5CA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4114" y="1412489"/>
            <a:ext cx="3817257" cy="51189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ro-RO" sz="2000" b="1" dirty="0">
                <a:latin typeface="Arial" panose="020B0604020202020204" pitchFamily="34" charset="0"/>
              </a:rPr>
              <a:t>Software</a:t>
            </a:r>
            <a:r>
              <a:rPr lang="en-US" sz="2000" b="1" dirty="0">
                <a:latin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</a:rPr>
              <a:t>platforme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pentru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</a:rPr>
              <a:t>evaluare</a:t>
            </a:r>
            <a:r>
              <a:rPr lang="en-US" sz="2000" b="1" dirty="0">
                <a:latin typeface="Arial" panose="020B0604020202020204" pitchFamily="34" charset="0"/>
              </a:rPr>
              <a:t> online:</a:t>
            </a: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 potatoes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Testmoz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Quibblo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Edpuzzle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Socrative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Kahoot</a:t>
            </a:r>
            <a:endParaRPr lang="ro-RO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forms, Microsoft Forms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64008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000" cap="non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Quizworks</a:t>
            </a:r>
            <a:endParaRPr lang="en-US" sz="20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https://wordwall.net/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o-RO" sz="20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https://www.mentimeter.com/</a:t>
            </a:r>
            <a:r>
              <a:rPr lang="en-US" sz="2000" cap="non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o-RO" sz="2000" cap="non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8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37328-CB67-410B-BE2B-852C8AF8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ro-RO" sz="4000" b="1" dirty="0">
                <a:solidFill>
                  <a:srgbClr val="FFFFFF"/>
                </a:solidFill>
              </a:rPr>
              <a:t>Agendă Webinar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FDCB6E-67BB-44D3-ACA5-8E64264BF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06125"/>
              </p:ext>
            </p:extLst>
          </p:nvPr>
        </p:nvGraphicFramePr>
        <p:xfrm>
          <a:off x="5155378" y="450166"/>
          <a:ext cx="6436385" cy="596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89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5A8945-4D00-4EC4-A423-C118FFE6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-17480" y="-154734"/>
            <a:ext cx="1219198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F76DC28-BC1A-4715-8031-6010BFA9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54" y="143876"/>
            <a:ext cx="11107711" cy="11151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Beneficii</a:t>
            </a:r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utilizării</a:t>
            </a:r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TIC 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educație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C84D3D-BA2B-47F5-91CC-9D594F7C4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680797"/>
              </p:ext>
            </p:extLst>
          </p:nvPr>
        </p:nvGraphicFramePr>
        <p:xfrm>
          <a:off x="348343" y="1259058"/>
          <a:ext cx="11284023" cy="523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822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A5493BF-D48B-4D7A-996B-F4B20DAAE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00" b="37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F76DC28-BC1A-4715-8031-6010BFA9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87"/>
            <a:ext cx="10515600" cy="1127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Bariere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utilizării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TIC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educație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67BBE3-D084-43F5-BD56-D9E619089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230859"/>
              </p:ext>
            </p:extLst>
          </p:nvPr>
        </p:nvGraphicFramePr>
        <p:xfrm>
          <a:off x="478971" y="1477108"/>
          <a:ext cx="11117943" cy="490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21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EDD0E-641D-411A-9737-740088AD4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56" y="18255"/>
            <a:ext cx="11081288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ro-RO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Soluții TIC specifice stilurilor de învățare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27DA09-3A83-4453-BEB5-A123C161A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08086"/>
              </p:ext>
            </p:extLst>
          </p:nvPr>
        </p:nvGraphicFramePr>
        <p:xfrm>
          <a:off x="416168" y="1190171"/>
          <a:ext cx="11555438" cy="547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50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146F79-73C4-4D1C-B35E-D78BA16EE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039" b="136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92A7A-5573-4D82-A641-95F42976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7" y="365125"/>
            <a:ext cx="11234056" cy="1325563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 de metode didactice implementate folosind TIC</a:t>
            </a:r>
            <a:endParaRPr lang="ro-RO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93CC7E-B505-40AD-9B0E-6D5436C35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1908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460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F70BA-47F2-4F05-863E-4A1B121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ro-R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Planificarea utilizării tehnologiei în cadrul lecției – abordarea planificării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E2249A-1548-437D-B828-59F4E3A4F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508353"/>
              </p:ext>
            </p:extLst>
          </p:nvPr>
        </p:nvGraphicFramePr>
        <p:xfrm>
          <a:off x="4915947" y="866585"/>
          <a:ext cx="6654674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29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4377F-814F-4542-8D71-E9D0C7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0"/>
            <a:ext cx="11188190" cy="1135737"/>
          </a:xfrm>
        </p:spPr>
        <p:txBody>
          <a:bodyPr>
            <a:noAutofit/>
          </a:bodyPr>
          <a:lstStyle/>
          <a:p>
            <a:pPr algn="ctr"/>
            <a:r>
              <a:rPr lang="ro-R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Planificarea utilizării TIC în cadrul lecției</a:t>
            </a:r>
            <a:endParaRPr lang="ro-RO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3A562F-2D13-4871-88BF-13271E5D4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325475"/>
              </p:ext>
            </p:extLst>
          </p:nvPr>
        </p:nvGraphicFramePr>
        <p:xfrm>
          <a:off x="154891" y="970671"/>
          <a:ext cx="11882366" cy="58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30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4377F-814F-4542-8D71-E9D0C7F7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3" y="0"/>
            <a:ext cx="11882366" cy="970671"/>
          </a:xfrm>
        </p:spPr>
        <p:txBody>
          <a:bodyPr>
            <a:noAutofit/>
          </a:bodyPr>
          <a:lstStyle/>
          <a:p>
            <a:pPr algn="ctr"/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Resurse pentru realizarea conținutului educațional în format digital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13A562F-2D13-4871-88BF-13271E5D4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523998"/>
              </p:ext>
            </p:extLst>
          </p:nvPr>
        </p:nvGraphicFramePr>
        <p:xfrm>
          <a:off x="14066" y="970671"/>
          <a:ext cx="12177934" cy="588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14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1223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Școala Online = un pas înainte către Pedagogia digitală</vt:lpstr>
      <vt:lpstr>Agendă Webinar</vt:lpstr>
      <vt:lpstr>Beneficii ale utilizării TIC în educație</vt:lpstr>
      <vt:lpstr>Bariere ale utilizării TIC în educație </vt:lpstr>
      <vt:lpstr>Soluții TIC specifice stilurilor de învățare</vt:lpstr>
      <vt:lpstr>Exemple de metode didactice implementate folosind TIC</vt:lpstr>
      <vt:lpstr>Planificarea utilizării tehnologiei în cadrul lecției – abordarea planificării</vt:lpstr>
      <vt:lpstr>Planificarea utilizării TIC în cadrul lecției</vt:lpstr>
      <vt:lpstr>Resurse pentru realizarea conținutului educațional în format digital</vt:lpstr>
      <vt:lpstr>Medii de învățare online</vt:lpstr>
      <vt:lpstr>Evaluare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 digitala</dc:title>
  <dc:creator>Mariana Ciobanu</dc:creator>
  <cp:lastModifiedBy>Mariana Ciobanu</cp:lastModifiedBy>
  <cp:revision>151</cp:revision>
  <dcterms:created xsi:type="dcterms:W3CDTF">2021-03-09T22:06:21Z</dcterms:created>
  <dcterms:modified xsi:type="dcterms:W3CDTF">2021-03-30T20:52:43Z</dcterms:modified>
</cp:coreProperties>
</file>