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4" r:id="rId3"/>
    <p:sldId id="280" r:id="rId4"/>
    <p:sldId id="281" r:id="rId5"/>
    <p:sldId id="282" r:id="rId6"/>
    <p:sldId id="283" r:id="rId7"/>
    <p:sldId id="257" r:id="rId8"/>
    <p:sldId id="267" r:id="rId9"/>
    <p:sldId id="284" r:id="rId10"/>
    <p:sldId id="285" r:id="rId11"/>
    <p:sldId id="288" r:id="rId12"/>
    <p:sldId id="279" r:id="rId13"/>
    <p:sldId id="276" r:id="rId14"/>
    <p:sldId id="286" r:id="rId15"/>
    <p:sldId id="287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2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6D6C9-5B59-48AC-8B72-C79C48EF6234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B4081-8A35-421D-887D-0D21D7247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6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B4081-8A35-421D-887D-0D21D7247D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6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7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31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9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982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49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3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2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9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6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8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7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0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9ABC2-6F82-4C28-8579-F7701C037673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CA87C48-1C7F-4ABD-93FD-7FEE38814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3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coala.curcani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362" y="1841814"/>
            <a:ext cx="9144000" cy="18095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</a:t>
            </a:r>
            <a:r>
              <a:rPr lang="ro-RO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ăți de dezvoltare a literației în școală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bune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o-RO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40884" y="5324240"/>
            <a:ext cx="7435776" cy="10885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o-RO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Neagu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50022" y="369158"/>
            <a:ext cx="8786550" cy="54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34" y="224892"/>
            <a:ext cx="630052" cy="10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50022" y="308798"/>
            <a:ext cx="87865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MINISTERUL EDUCAȚIEI </a:t>
            </a: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ȘCOALA GIMNAZIALĂ NR. 1 CURCANI</a:t>
            </a: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Str. Peneș Curcanul, nr. 47, Comuna Curcani, jud. Călărași</a:t>
            </a: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Tel/fax: 0242526717, e-mail: </a:t>
            </a:r>
            <a:r>
              <a:rPr kumimoji="0" lang="ro-RO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scoala.curcani@gmail.com</a:t>
            </a: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Cod fiscal 24018269</a:t>
            </a:r>
            <a:endParaRPr kumimoji="0" lang="ro-R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18" y="3268902"/>
            <a:ext cx="2288974" cy="21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8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09182"/>
            <a:ext cx="5175249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31" y="2494282"/>
            <a:ext cx="6373505" cy="42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22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734" y="327547"/>
            <a:ext cx="8596668" cy="6141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Col</a:t>
            </a:r>
            <a:r>
              <a:rPr lang="ro-RO" dirty="0" smtClean="0"/>
              <a:t>țul de lectură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4" y="1450904"/>
            <a:ext cx="2911077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450904"/>
            <a:ext cx="3067619" cy="3881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08" y="1450904"/>
            <a:ext cx="3139319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44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1866" cy="33940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89" y="0"/>
            <a:ext cx="3820628" cy="3394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40" y="0"/>
            <a:ext cx="4394576" cy="3394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" y="3394050"/>
            <a:ext cx="6019339" cy="3463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8" y="3394050"/>
            <a:ext cx="5800298" cy="340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54" y="313900"/>
            <a:ext cx="4433019" cy="5646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40" y="1023582"/>
            <a:ext cx="6500884" cy="44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" y="0"/>
            <a:ext cx="5175249" cy="34665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9" y="0"/>
            <a:ext cx="5172501" cy="3466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7" y="3603009"/>
            <a:ext cx="5175249" cy="3254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9" y="3603008"/>
            <a:ext cx="5172501" cy="32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7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1" y="1326626"/>
            <a:ext cx="5175249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61" y="655091"/>
            <a:ext cx="4532478" cy="55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62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2" y="1587382"/>
            <a:ext cx="4503725" cy="40218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13" y="1553499"/>
            <a:ext cx="4326341" cy="40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91" y="0"/>
            <a:ext cx="3519209" cy="52426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3320" cy="3643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471" y="3635611"/>
            <a:ext cx="5063320" cy="32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816" y="1624840"/>
            <a:ext cx="4685020" cy="980744"/>
          </a:xfrm>
        </p:spPr>
        <p:txBody>
          <a:bodyPr/>
          <a:lstStyle/>
          <a:p>
            <a:pPr algn="ctr"/>
            <a:r>
              <a:rPr lang="ro-RO" dirty="0" smtClean="0"/>
              <a:t>VĂ MULȚUM</a:t>
            </a:r>
            <a:r>
              <a:rPr lang="en-US" dirty="0" smtClean="0"/>
              <a:t>ESC</a:t>
            </a:r>
            <a:r>
              <a:rPr lang="ro-RO" dirty="0" smtClean="0"/>
              <a:t>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35" y="2605584"/>
            <a:ext cx="3025254" cy="29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632" y="173990"/>
            <a:ext cx="4713533" cy="2914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06" y="173990"/>
            <a:ext cx="3122772" cy="2914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5" y="3183665"/>
            <a:ext cx="4752429" cy="3527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683" y="3183665"/>
            <a:ext cx="4322070" cy="35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9" y="327546"/>
            <a:ext cx="4331786" cy="6141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43" y="296838"/>
            <a:ext cx="4604741" cy="620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6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Cine sunt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7" y="1819394"/>
            <a:ext cx="3465177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11" y="1874808"/>
            <a:ext cx="6066013" cy="388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Școala Curcani-Școală-pilot</a:t>
            </a:r>
            <a:endParaRPr lang="en-US" dirty="0"/>
          </a:p>
        </p:txBody>
      </p:sp>
      <p:pic>
        <p:nvPicPr>
          <p:cNvPr id="4" name="VID-20220511-WA00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958" y="2265530"/>
            <a:ext cx="4570863" cy="29439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41" y="2190467"/>
            <a:ext cx="5246931" cy="309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11217-WA00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34" y="1241948"/>
            <a:ext cx="2833569" cy="40494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400" y="1241948"/>
            <a:ext cx="4115157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3-04-18 at 16.25.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42705" y="2252977"/>
            <a:ext cx="3209853" cy="27830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7994" y="621678"/>
            <a:ext cx="8256895" cy="1235577"/>
          </a:xfrm>
        </p:spPr>
        <p:txBody>
          <a:bodyPr>
            <a:normAutofit/>
          </a:bodyPr>
          <a:lstStyle/>
          <a:p>
            <a:pPr algn="ctr"/>
            <a:r>
              <a:rPr lang="ro-RO" dirty="0" smtClean="0"/>
              <a:t>Atelierul de literație </a:t>
            </a:r>
            <a:r>
              <a:rPr lang="en-US" dirty="0" smtClean="0"/>
              <a:t>“</a:t>
            </a:r>
            <a:r>
              <a:rPr lang="ro-RO" dirty="0" smtClean="0"/>
              <a:t>Eroi de poveste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933" y="2059414"/>
            <a:ext cx="4359018" cy="3170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3717" y="2059414"/>
            <a:ext cx="4218594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208" y="316860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5540" cy="4237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21" y="0"/>
            <a:ext cx="3531643" cy="4080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2066"/>
            <a:ext cx="5709313" cy="3295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06" y="3562066"/>
            <a:ext cx="5923128" cy="32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" y="1"/>
            <a:ext cx="2911077" cy="36439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65" y="0"/>
            <a:ext cx="4904096" cy="3643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9" y="-1"/>
            <a:ext cx="4016991" cy="3643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" y="3643952"/>
            <a:ext cx="4477108" cy="3214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8" y="3643952"/>
            <a:ext cx="3807725" cy="3214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73" y="3643951"/>
            <a:ext cx="3798627" cy="321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584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848</TotalTime>
  <Words>61</Words>
  <Application>Microsoft Office PowerPoint</Application>
  <PresentationFormat>Widescreen</PresentationFormat>
  <Paragraphs>15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Facet</vt:lpstr>
      <vt:lpstr>  Activități de dezvoltare a literației în școală -Exemple de bune practici- </vt:lpstr>
      <vt:lpstr>PowerPoint Presentation</vt:lpstr>
      <vt:lpstr>PowerPoint Presentation</vt:lpstr>
      <vt:lpstr>Cine sunt eu?</vt:lpstr>
      <vt:lpstr>Școala Curcani-Școală-pilot</vt:lpstr>
      <vt:lpstr>PowerPoint Presentation</vt:lpstr>
      <vt:lpstr>Atelierul de literație “Eroi de poveste”</vt:lpstr>
      <vt:lpstr>PowerPoint Presentation</vt:lpstr>
      <vt:lpstr>PowerPoint Presentation</vt:lpstr>
      <vt:lpstr>PowerPoint Presentation</vt:lpstr>
      <vt:lpstr>Colțul de lectură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VĂ MULȚUMESC!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Şcoala Gimnazială Nr. 1, Curcani</dc:title>
  <dc:creator>Vali</dc:creator>
  <cp:lastModifiedBy>Dell</cp:lastModifiedBy>
  <cp:revision>147</cp:revision>
  <dcterms:created xsi:type="dcterms:W3CDTF">2020-10-18T11:19:15Z</dcterms:created>
  <dcterms:modified xsi:type="dcterms:W3CDTF">2023-04-18T17:45:54Z</dcterms:modified>
</cp:coreProperties>
</file>